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6" r:id="rId3"/>
    <p:sldId id="257" r:id="rId4"/>
    <p:sldId id="258" r:id="rId5"/>
    <p:sldId id="265" r:id="rId6"/>
    <p:sldId id="262" r:id="rId7"/>
    <p:sldId id="263" r:id="rId8"/>
    <p:sldId id="259" r:id="rId9"/>
    <p:sldId id="264" r:id="rId10"/>
    <p:sldId id="272" r:id="rId11"/>
    <p:sldId id="260" r:id="rId12"/>
    <p:sldId id="261" r:id="rId13"/>
    <p:sldId id="271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2" r:id="rId23"/>
    <p:sldId id="283" r:id="rId24"/>
    <p:sldId id="286" r:id="rId25"/>
    <p:sldId id="284" r:id="rId26"/>
    <p:sldId id="289" r:id="rId27"/>
    <p:sldId id="285" r:id="rId28"/>
    <p:sldId id="287" r:id="rId29"/>
    <p:sldId id="290" r:id="rId30"/>
    <p:sldId id="288" r:id="rId31"/>
    <p:sldId id="291" r:id="rId32"/>
    <p:sldId id="292" r:id="rId33"/>
    <p:sldId id="270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3EB89-3530-4C10-A1BB-F33FD3802A0C}" v="7" dt="2019-03-11T20:38:55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arcia Garcia" userId="S::rgarciag1305@alumno.ipn.mx::e84c1eea-b9bc-44cc-9213-c4e445115493" providerId="AD" clId="Web-{ABFF42F1-950C-6B39-0EF7-857688CE8EB6}"/>
    <pc:docChg chg="addSld delSld modSld sldOrd">
      <pc:chgData name="Rafael Garcia Garcia" userId="S::rgarciag1305@alumno.ipn.mx::e84c1eea-b9bc-44cc-9213-c4e445115493" providerId="AD" clId="Web-{ABFF42F1-950C-6B39-0EF7-857688CE8EB6}" dt="2019-03-11T20:59:13.399" v="250"/>
      <pc:docMkLst>
        <pc:docMk/>
      </pc:docMkLst>
      <pc:sldChg chg="addSp delSp modSp ord">
        <pc:chgData name="Rafael Garcia Garcia" userId="S::rgarciag1305@alumno.ipn.mx::e84c1eea-b9bc-44cc-9213-c4e445115493" providerId="AD" clId="Web-{ABFF42F1-950C-6B39-0EF7-857688CE8EB6}" dt="2019-03-11T20:56:02.462" v="145"/>
        <pc:sldMkLst>
          <pc:docMk/>
          <pc:sldMk cId="1934496611" sldId="280"/>
        </pc:sldMkLst>
        <pc:picChg chg="add del mod">
          <ac:chgData name="Rafael Garcia Garcia" userId="S::rgarciag1305@alumno.ipn.mx::e84c1eea-b9bc-44cc-9213-c4e445115493" providerId="AD" clId="Web-{ABFF42F1-950C-6B39-0EF7-857688CE8EB6}" dt="2019-03-11T20:52:49.852" v="2"/>
          <ac:picMkLst>
            <pc:docMk/>
            <pc:sldMk cId="1934496611" sldId="280"/>
            <ac:picMk id="4" creationId="{8CC1238F-C267-4D31-9916-625226312068}"/>
          </ac:picMkLst>
        </pc:picChg>
      </pc:sldChg>
      <pc:sldChg chg="addSp delSp modSp new mod setBg">
        <pc:chgData name="Rafael Garcia Garcia" userId="S::rgarciag1305@alumno.ipn.mx::e84c1eea-b9bc-44cc-9213-c4e445115493" providerId="AD" clId="Web-{ABFF42F1-950C-6B39-0EF7-857688CE8EB6}" dt="2019-03-11T20:53:29.977" v="68"/>
        <pc:sldMkLst>
          <pc:docMk/>
          <pc:sldMk cId="3104121196" sldId="282"/>
        </pc:sldMkLst>
        <pc:spChg chg="mod">
          <ac:chgData name="Rafael Garcia Garcia" userId="S::rgarciag1305@alumno.ipn.mx::e84c1eea-b9bc-44cc-9213-c4e445115493" providerId="AD" clId="Web-{ABFF42F1-950C-6B39-0EF7-857688CE8EB6}" dt="2019-03-11T20:53:29.977" v="68"/>
          <ac:spMkLst>
            <pc:docMk/>
            <pc:sldMk cId="3104121196" sldId="282"/>
            <ac:spMk id="2" creationId="{398BEAED-1039-47C1-A0E8-8560B83BB006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3:12.773" v="63"/>
          <ac:spMkLst>
            <pc:docMk/>
            <pc:sldMk cId="3104121196" sldId="282"/>
            <ac:spMk id="3" creationId="{FF047E14-6CA8-49C1-BD25-4F73F7F88323}"/>
          </ac:spMkLst>
        </pc:spChg>
        <pc:spChg chg="add del">
          <ac:chgData name="Rafael Garcia Garcia" userId="S::rgarciag1305@alumno.ipn.mx::e84c1eea-b9bc-44cc-9213-c4e445115493" providerId="AD" clId="Web-{ABFF42F1-950C-6B39-0EF7-857688CE8EB6}" dt="2019-03-11T20:53:23.008" v="65"/>
          <ac:spMkLst>
            <pc:docMk/>
            <pc:sldMk cId="3104121196" sldId="282"/>
            <ac:spMk id="9" creationId="{D46A2736-2E40-42CB-9FE7-4ADD3C528EB0}"/>
          </ac:spMkLst>
        </pc:spChg>
        <pc:spChg chg="add del">
          <ac:chgData name="Rafael Garcia Garcia" userId="S::rgarciag1305@alumno.ipn.mx::e84c1eea-b9bc-44cc-9213-c4e445115493" providerId="AD" clId="Web-{ABFF42F1-950C-6B39-0EF7-857688CE8EB6}" dt="2019-03-11T20:53:29.977" v="68"/>
          <ac:spMkLst>
            <pc:docMk/>
            <pc:sldMk cId="3104121196" sldId="282"/>
            <ac:spMk id="12" creationId="{42A5316D-ED2F-4F89-B4B4-8D9240B1A348}"/>
          </ac:spMkLst>
        </pc:spChg>
        <pc:picChg chg="add mod">
          <ac:chgData name="Rafael Garcia Garcia" userId="S::rgarciag1305@alumno.ipn.mx::e84c1eea-b9bc-44cc-9213-c4e445115493" providerId="AD" clId="Web-{ABFF42F1-950C-6B39-0EF7-857688CE8EB6}" dt="2019-03-11T20:53:29.977" v="68"/>
          <ac:picMkLst>
            <pc:docMk/>
            <pc:sldMk cId="3104121196" sldId="282"/>
            <ac:picMk id="4" creationId="{6311F360-4B78-4A88-9A6A-373C83479F68}"/>
          </ac:picMkLst>
        </pc:picChg>
        <pc:picChg chg="add del mod ord replId">
          <ac:chgData name="Rafael Garcia Garcia" userId="S::rgarciag1305@alumno.ipn.mx::e84c1eea-b9bc-44cc-9213-c4e445115493" providerId="AD" clId="Web-{ABFF42F1-950C-6B39-0EF7-857688CE8EB6}" dt="2019-03-11T20:53:17.836" v="64"/>
          <ac:picMkLst>
            <pc:docMk/>
            <pc:sldMk cId="3104121196" sldId="282"/>
            <ac:picMk id="6" creationId="{010B1831-21D6-456E-8FA1-CDA6AA986387}"/>
          </ac:picMkLst>
        </pc:picChg>
        <pc:picChg chg="add del">
          <ac:chgData name="Rafael Garcia Garcia" userId="S::rgarciag1305@alumno.ipn.mx::e84c1eea-b9bc-44cc-9213-c4e445115493" providerId="AD" clId="Web-{ABFF42F1-950C-6B39-0EF7-857688CE8EB6}" dt="2019-03-11T20:53:25.945" v="66"/>
          <ac:picMkLst>
            <pc:docMk/>
            <pc:sldMk cId="3104121196" sldId="282"/>
            <ac:picMk id="7" creationId="{010B1831-21D6-456E-8FA1-CDA6AA986387}"/>
          </ac:picMkLst>
        </pc:picChg>
      </pc:sldChg>
      <pc:sldChg chg="addSp delSp modSp new mod setBg">
        <pc:chgData name="Rafael Garcia Garcia" userId="S::rgarciag1305@alumno.ipn.mx::e84c1eea-b9bc-44cc-9213-c4e445115493" providerId="AD" clId="Web-{ABFF42F1-950C-6B39-0EF7-857688CE8EB6}" dt="2019-03-11T20:54:13.858" v="112"/>
        <pc:sldMkLst>
          <pc:docMk/>
          <pc:sldMk cId="2631318889" sldId="283"/>
        </pc:sldMkLst>
        <pc:spChg chg="mod">
          <ac:chgData name="Rafael Garcia Garcia" userId="S::rgarciag1305@alumno.ipn.mx::e84c1eea-b9bc-44cc-9213-c4e445115493" providerId="AD" clId="Web-{ABFF42F1-950C-6B39-0EF7-857688CE8EB6}" dt="2019-03-11T20:54:13.858" v="112"/>
          <ac:spMkLst>
            <pc:docMk/>
            <pc:sldMk cId="2631318889" sldId="283"/>
            <ac:spMk id="2" creationId="{A7DBE517-9984-4F83-A461-22C6EFA24E29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4:09.070" v="110"/>
          <ac:spMkLst>
            <pc:docMk/>
            <pc:sldMk cId="2631318889" sldId="283"/>
            <ac:spMk id="3" creationId="{B0C4C69B-8644-4E6A-9715-C1D6582B2DEE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4:13.858" v="112"/>
          <ac:spMkLst>
            <pc:docMk/>
            <pc:sldMk cId="2631318889" sldId="283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4:13.858" v="112"/>
          <ac:spMkLst>
            <pc:docMk/>
            <pc:sldMk cId="2631318889" sldId="283"/>
            <ac:spMk id="11" creationId="{047C8CCB-F95D-4249-92DD-651249D3535A}"/>
          </ac:spMkLst>
        </pc:spChg>
        <pc:picChg chg="add mod">
          <ac:chgData name="Rafael Garcia Garcia" userId="S::rgarciag1305@alumno.ipn.mx::e84c1eea-b9bc-44cc-9213-c4e445115493" providerId="AD" clId="Web-{ABFF42F1-950C-6B39-0EF7-857688CE8EB6}" dt="2019-03-11T20:54:13.858" v="112"/>
          <ac:picMkLst>
            <pc:docMk/>
            <pc:sldMk cId="2631318889" sldId="283"/>
            <ac:picMk id="4" creationId="{4FC2E00C-A9D1-44D4-971A-93327C0C1D16}"/>
          </ac:picMkLst>
        </pc:picChg>
      </pc:sldChg>
      <pc:sldChg chg="addSp delSp modSp new mod ord setBg">
        <pc:chgData name="Rafael Garcia Garcia" userId="S::rgarciag1305@alumno.ipn.mx::e84c1eea-b9bc-44cc-9213-c4e445115493" providerId="AD" clId="Web-{ABFF42F1-950C-6B39-0EF7-857688CE8EB6}" dt="2019-03-11T20:56:02.462" v="144"/>
        <pc:sldMkLst>
          <pc:docMk/>
          <pc:sldMk cId="2811576229" sldId="284"/>
        </pc:sldMkLst>
        <pc:spChg chg="mod">
          <ac:chgData name="Rafael Garcia Garcia" userId="S::rgarciag1305@alumno.ipn.mx::e84c1eea-b9bc-44cc-9213-c4e445115493" providerId="AD" clId="Web-{ABFF42F1-950C-6B39-0EF7-857688CE8EB6}" dt="2019-03-11T20:55:18.117" v="140"/>
          <ac:spMkLst>
            <pc:docMk/>
            <pc:sldMk cId="2811576229" sldId="284"/>
            <ac:spMk id="2" creationId="{667844F0-7820-4FED-BE52-E832F029B9DB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5:15.164" v="139"/>
          <ac:spMkLst>
            <pc:docMk/>
            <pc:sldMk cId="2811576229" sldId="284"/>
            <ac:spMk id="3" creationId="{D21A3475-4672-4E32-A1D2-7C7BF79BF342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5:18.117" v="140"/>
          <ac:spMkLst>
            <pc:docMk/>
            <pc:sldMk cId="2811576229" sldId="284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5:18.117" v="140"/>
          <ac:spMkLst>
            <pc:docMk/>
            <pc:sldMk cId="2811576229" sldId="284"/>
            <ac:spMk id="11" creationId="{047C8CCB-F95D-4249-92DD-651249D3535A}"/>
          </ac:spMkLst>
        </pc:spChg>
        <pc:picChg chg="add mod ord">
          <ac:chgData name="Rafael Garcia Garcia" userId="S::rgarciag1305@alumno.ipn.mx::e84c1eea-b9bc-44cc-9213-c4e445115493" providerId="AD" clId="Web-{ABFF42F1-950C-6B39-0EF7-857688CE8EB6}" dt="2019-03-11T20:55:18.117" v="140"/>
          <ac:picMkLst>
            <pc:docMk/>
            <pc:sldMk cId="2811576229" sldId="284"/>
            <ac:picMk id="4" creationId="{DB0777B0-4EC8-4D6B-BA19-F3D95450D696}"/>
          </ac:picMkLst>
        </pc:picChg>
      </pc:sldChg>
      <pc:sldChg chg="del">
        <pc:chgData name="Rafael Garcia Garcia" userId="S::rgarciag1305@alumno.ipn.mx::e84c1eea-b9bc-44cc-9213-c4e445115493" providerId="AD" clId="Web-{ABFF42F1-950C-6B39-0EF7-857688CE8EB6}" dt="2019-03-11T20:55:35.992" v="143"/>
        <pc:sldMkLst>
          <pc:docMk/>
          <pc:sldMk cId="2460386128" sldId="285"/>
        </pc:sldMkLst>
      </pc:sldChg>
      <pc:sldChg chg="addSp delSp modSp new mod setBg">
        <pc:chgData name="Rafael Garcia Garcia" userId="S::rgarciag1305@alumno.ipn.mx::e84c1eea-b9bc-44cc-9213-c4e445115493" providerId="AD" clId="Web-{ABFF42F1-950C-6B39-0EF7-857688CE8EB6}" dt="2019-03-11T20:56:28.305" v="185"/>
        <pc:sldMkLst>
          <pc:docMk/>
          <pc:sldMk cId="3364626914" sldId="285"/>
        </pc:sldMkLst>
        <pc:spChg chg="mod">
          <ac:chgData name="Rafael Garcia Garcia" userId="S::rgarciag1305@alumno.ipn.mx::e84c1eea-b9bc-44cc-9213-c4e445115493" providerId="AD" clId="Web-{ABFF42F1-950C-6B39-0EF7-857688CE8EB6}" dt="2019-03-11T20:56:28.305" v="185"/>
          <ac:spMkLst>
            <pc:docMk/>
            <pc:sldMk cId="3364626914" sldId="285"/>
            <ac:spMk id="2" creationId="{9077C3E2-574E-41FB-BA4F-8CF5190ED48C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6:24.758" v="183"/>
          <ac:spMkLst>
            <pc:docMk/>
            <pc:sldMk cId="3364626914" sldId="285"/>
            <ac:spMk id="3" creationId="{22227EE3-5A65-473F-9DC1-6B2309EDEF2D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6:28.305" v="185"/>
          <ac:spMkLst>
            <pc:docMk/>
            <pc:sldMk cId="3364626914" sldId="285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6:28.305" v="185"/>
          <ac:spMkLst>
            <pc:docMk/>
            <pc:sldMk cId="3364626914" sldId="285"/>
            <ac:spMk id="11" creationId="{047C8CCB-F95D-4249-92DD-651249D3535A}"/>
          </ac:spMkLst>
        </pc:spChg>
        <pc:picChg chg="add mod">
          <ac:chgData name="Rafael Garcia Garcia" userId="S::rgarciag1305@alumno.ipn.mx::e84c1eea-b9bc-44cc-9213-c4e445115493" providerId="AD" clId="Web-{ABFF42F1-950C-6B39-0EF7-857688CE8EB6}" dt="2019-03-11T20:56:28.305" v="185"/>
          <ac:picMkLst>
            <pc:docMk/>
            <pc:sldMk cId="3364626914" sldId="285"/>
            <ac:picMk id="4" creationId="{65013AFC-BC77-4F78-B9AE-E14F38C41270}"/>
          </ac:picMkLst>
        </pc:picChg>
      </pc:sldChg>
      <pc:sldChg chg="new">
        <pc:chgData name="Rafael Garcia Garcia" userId="S::rgarciag1305@alumno.ipn.mx::e84c1eea-b9bc-44cc-9213-c4e445115493" providerId="AD" clId="Web-{ABFF42F1-950C-6B39-0EF7-857688CE8EB6}" dt="2019-03-11T20:56:55.414" v="186"/>
        <pc:sldMkLst>
          <pc:docMk/>
          <pc:sldMk cId="2011653458" sldId="286"/>
        </pc:sldMkLst>
      </pc:sldChg>
      <pc:sldChg chg="addSp delSp modSp mod setBg">
        <pc:chgData name="Rafael Garcia Garcia" userId="S::rgarciag1305@alumno.ipn.mx::e84c1eea-b9bc-44cc-9213-c4e445115493" providerId="AD" clId="Web-{ABFF42F1-950C-6B39-0EF7-857688CE8EB6}" dt="2019-03-11T20:57:17.508" v="226"/>
        <pc:sldMkLst>
          <pc:docMk/>
          <pc:sldMk cId="2011653458" sldId="287"/>
        </pc:sldMkLst>
        <pc:spChg chg="mod">
          <ac:chgData name="Rafael Garcia Garcia" userId="S::rgarciag1305@alumno.ipn.mx::e84c1eea-b9bc-44cc-9213-c4e445115493" providerId="AD" clId="Web-{ABFF42F1-950C-6B39-0EF7-857688CE8EB6}" dt="2019-03-11T20:57:17.508" v="226"/>
          <ac:spMkLst>
            <pc:docMk/>
            <pc:sldMk cId="2011653458" sldId="287"/>
            <ac:spMk id="2" creationId="{CB8FE74C-2D80-494A-959A-EAFD8B7A1843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7:12.242" v="224"/>
          <ac:spMkLst>
            <pc:docMk/>
            <pc:sldMk cId="2011653458" sldId="287"/>
            <ac:spMk id="3" creationId="{435DF7B8-AD40-4F14-938A-D191801E7EFE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7:17.508" v="226"/>
          <ac:spMkLst>
            <pc:docMk/>
            <pc:sldMk cId="2011653458" sldId="287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7:17.508" v="226"/>
          <ac:spMkLst>
            <pc:docMk/>
            <pc:sldMk cId="2011653458" sldId="287"/>
            <ac:spMk id="11" creationId="{047C8CCB-F95D-4249-92DD-651249D3535A}"/>
          </ac:spMkLst>
        </pc:spChg>
        <pc:picChg chg="add mod">
          <ac:chgData name="Rafael Garcia Garcia" userId="S::rgarciag1305@alumno.ipn.mx::e84c1eea-b9bc-44cc-9213-c4e445115493" providerId="AD" clId="Web-{ABFF42F1-950C-6B39-0EF7-857688CE8EB6}" dt="2019-03-11T20:57:17.508" v="226"/>
          <ac:picMkLst>
            <pc:docMk/>
            <pc:sldMk cId="2011653458" sldId="287"/>
            <ac:picMk id="4" creationId="{8257EF6D-09FE-41C1-9356-87EC466346E2}"/>
          </ac:picMkLst>
        </pc:picChg>
      </pc:sldChg>
      <pc:sldChg chg="addSp delSp modSp new mod setBg">
        <pc:chgData name="Rafael Garcia Garcia" userId="S::rgarciag1305@alumno.ipn.mx::e84c1eea-b9bc-44cc-9213-c4e445115493" providerId="AD" clId="Web-{ABFF42F1-950C-6B39-0EF7-857688CE8EB6}" dt="2019-03-11T20:59:13.399" v="250"/>
        <pc:sldMkLst>
          <pc:docMk/>
          <pc:sldMk cId="1281786085" sldId="288"/>
        </pc:sldMkLst>
        <pc:spChg chg="mod ord">
          <ac:chgData name="Rafael Garcia Garcia" userId="S::rgarciag1305@alumno.ipn.mx::e84c1eea-b9bc-44cc-9213-c4e445115493" providerId="AD" clId="Web-{ABFF42F1-950C-6B39-0EF7-857688CE8EB6}" dt="2019-03-11T20:59:13.399" v="250"/>
          <ac:spMkLst>
            <pc:docMk/>
            <pc:sldMk cId="1281786085" sldId="288"/>
            <ac:spMk id="2" creationId="{0B156146-B5E8-44E6-87C5-360EC74563CF}"/>
          </ac:spMkLst>
        </pc:spChg>
        <pc:spChg chg="del">
          <ac:chgData name="Rafael Garcia Garcia" userId="S::rgarciag1305@alumno.ipn.mx::e84c1eea-b9bc-44cc-9213-c4e445115493" providerId="AD" clId="Web-{ABFF42F1-950C-6B39-0EF7-857688CE8EB6}" dt="2019-03-11T20:58:33.961" v="241"/>
          <ac:spMkLst>
            <pc:docMk/>
            <pc:sldMk cId="1281786085" sldId="288"/>
            <ac:spMk id="3" creationId="{3211F6BE-FCE0-4CEB-9004-0559C626C1B7}"/>
          </ac:spMkLst>
        </pc:spChg>
        <pc:spChg chg="add del">
          <ac:chgData name="Rafael Garcia Garcia" userId="S::rgarciag1305@alumno.ipn.mx::e84c1eea-b9bc-44cc-9213-c4e445115493" providerId="AD" clId="Web-{ABFF42F1-950C-6B39-0EF7-857688CE8EB6}" dt="2019-03-11T20:58:53.149" v="245"/>
          <ac:spMkLst>
            <pc:docMk/>
            <pc:sldMk cId="1281786085" sldId="288"/>
            <ac:spMk id="9" creationId="{CB5FD706-0E04-4A8D-AFE2-9E8B13881B9C}"/>
          </ac:spMkLst>
        </pc:spChg>
        <pc:spChg chg="add del">
          <ac:chgData name="Rafael Garcia Garcia" userId="S::rgarciag1305@alumno.ipn.mx::e84c1eea-b9bc-44cc-9213-c4e445115493" providerId="AD" clId="Web-{ABFF42F1-950C-6B39-0EF7-857688CE8EB6}" dt="2019-03-11T20:59:13.399" v="250"/>
          <ac:spMkLst>
            <pc:docMk/>
            <pc:sldMk cId="1281786085" sldId="288"/>
            <ac:spMk id="12" creationId="{42A5316D-ED2F-4F89-B4B4-8D9240B1A348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9:13.399" v="250"/>
          <ac:spMkLst>
            <pc:docMk/>
            <pc:sldMk cId="1281786085" sldId="288"/>
            <ac:spMk id="14" creationId="{770E0FD0-E01A-42AA-BEE3-496A4610A73C}"/>
          </ac:spMkLst>
        </pc:spChg>
        <pc:spChg chg="add del">
          <ac:chgData name="Rafael Garcia Garcia" userId="S::rgarciag1305@alumno.ipn.mx::e84c1eea-b9bc-44cc-9213-c4e445115493" providerId="AD" clId="Web-{ABFF42F1-950C-6B39-0EF7-857688CE8EB6}" dt="2019-03-11T20:59:13.320" v="249"/>
          <ac:spMkLst>
            <pc:docMk/>
            <pc:sldMk cId="1281786085" sldId="288"/>
            <ac:spMk id="17" creationId="{ACBE1851-2230-47A9-B000-CE9046EA61B9}"/>
          </ac:spMkLst>
        </pc:spChg>
        <pc:spChg chg="add">
          <ac:chgData name="Rafael Garcia Garcia" userId="S::rgarciag1305@alumno.ipn.mx::e84c1eea-b9bc-44cc-9213-c4e445115493" providerId="AD" clId="Web-{ABFF42F1-950C-6B39-0EF7-857688CE8EB6}" dt="2019-03-11T20:59:13.399" v="250"/>
          <ac:spMkLst>
            <pc:docMk/>
            <pc:sldMk cId="1281786085" sldId="288"/>
            <ac:spMk id="40" creationId="{2B4AA918-548F-49D9-A68C-A0F399AFFFDD}"/>
          </ac:spMkLst>
        </pc:spChg>
        <pc:grpChg chg="add">
          <ac:chgData name="Rafael Garcia Garcia" userId="S::rgarciag1305@alumno.ipn.mx::e84c1eea-b9bc-44cc-9213-c4e445115493" providerId="AD" clId="Web-{ABFF42F1-950C-6B39-0EF7-857688CE8EB6}" dt="2019-03-11T20:59:13.399" v="250"/>
          <ac:grpSpMkLst>
            <pc:docMk/>
            <pc:sldMk cId="1281786085" sldId="288"/>
            <ac:grpSpMk id="15" creationId="{EFAF2C4E-3BD6-41FD-8260-0E6D29480EC1}"/>
          </ac:grpSpMkLst>
        </pc:grpChg>
        <pc:grpChg chg="add">
          <ac:chgData name="Rafael Garcia Garcia" userId="S::rgarciag1305@alumno.ipn.mx::e84c1eea-b9bc-44cc-9213-c4e445115493" providerId="AD" clId="Web-{ABFF42F1-950C-6B39-0EF7-857688CE8EB6}" dt="2019-03-11T20:59:13.399" v="250"/>
          <ac:grpSpMkLst>
            <pc:docMk/>
            <pc:sldMk cId="1281786085" sldId="288"/>
            <ac:grpSpMk id="42" creationId="{3B7EA7B9-51B8-423F-8087-A19127C8CCB3}"/>
          </ac:grpSpMkLst>
        </pc:grpChg>
        <pc:picChg chg="add mod">
          <ac:chgData name="Rafael Garcia Garcia" userId="S::rgarciag1305@alumno.ipn.mx::e84c1eea-b9bc-44cc-9213-c4e445115493" providerId="AD" clId="Web-{ABFF42F1-950C-6B39-0EF7-857688CE8EB6}" dt="2019-03-11T20:59:13.399" v="250"/>
          <ac:picMkLst>
            <pc:docMk/>
            <pc:sldMk cId="1281786085" sldId="288"/>
            <ac:picMk id="4" creationId="{7A879469-A2F6-45A4-BCFA-E858BCF78D60}"/>
          </ac:picMkLst>
        </pc:picChg>
        <pc:picChg chg="add del mod ord replId">
          <ac:chgData name="Rafael Garcia Garcia" userId="S::rgarciag1305@alumno.ipn.mx::e84c1eea-b9bc-44cc-9213-c4e445115493" providerId="AD" clId="Web-{ABFF42F1-950C-6B39-0EF7-857688CE8EB6}" dt="2019-03-11T20:58:47.414" v="244"/>
          <ac:picMkLst>
            <pc:docMk/>
            <pc:sldMk cId="1281786085" sldId="288"/>
            <ac:picMk id="6" creationId="{929BEB6C-E292-429A-826C-A791A56F680A}"/>
          </ac:picMkLst>
        </pc:picChg>
        <pc:picChg chg="add del">
          <ac:chgData name="Rafael Garcia Garcia" userId="S::rgarciag1305@alumno.ipn.mx::e84c1eea-b9bc-44cc-9213-c4e445115493" providerId="AD" clId="Web-{ABFF42F1-950C-6B39-0EF7-857688CE8EB6}" dt="2019-03-11T20:58:57.477" v="246"/>
          <ac:picMkLst>
            <pc:docMk/>
            <pc:sldMk cId="1281786085" sldId="288"/>
            <ac:picMk id="7" creationId="{929BEB6C-E292-429A-826C-A791A56F680A}"/>
          </ac:picMkLst>
        </pc:picChg>
        <pc:cxnChg chg="add del">
          <ac:chgData name="Rafael Garcia Garcia" userId="S::rgarciag1305@alumno.ipn.mx::e84c1eea-b9bc-44cc-9213-c4e445115493" providerId="AD" clId="Web-{ABFF42F1-950C-6B39-0EF7-857688CE8EB6}" dt="2019-03-11T20:59:13.320" v="249"/>
          <ac:cxnSpMkLst>
            <pc:docMk/>
            <pc:sldMk cId="1281786085" sldId="288"/>
            <ac:cxnSpMk id="19" creationId="{23B93832-6514-44F4-849B-5EE2C8A2337D}"/>
          </ac:cxnSpMkLst>
        </pc:cxnChg>
      </pc:sldChg>
    </pc:docChg>
  </pc:docChgLst>
  <pc:docChgLst>
    <pc:chgData name="Jesus Kaimorts Diaz Medina" userId="S::jdiazm1504@alumno.ipn.mx::8357f58a-1f8d-4c53-b417-df8b8b499b2e" providerId="AD" clId="Web-{229A2C22-2A75-6AFC-BE70-5A9169E2AE0A}"/>
    <pc:docChg chg="modSld">
      <pc:chgData name="Jesus Kaimorts Diaz Medina" userId="S::jdiazm1504@alumno.ipn.mx::8357f58a-1f8d-4c53-b417-df8b8b499b2e" providerId="AD" clId="Web-{229A2C22-2A75-6AFC-BE70-5A9169E2AE0A}" dt="2019-03-11T03:40:03.176" v="1" actId="1076"/>
      <pc:docMkLst>
        <pc:docMk/>
      </pc:docMkLst>
      <pc:sldChg chg="modSp">
        <pc:chgData name="Jesus Kaimorts Diaz Medina" userId="S::jdiazm1504@alumno.ipn.mx::8357f58a-1f8d-4c53-b417-df8b8b499b2e" providerId="AD" clId="Web-{229A2C22-2A75-6AFC-BE70-5A9169E2AE0A}" dt="2019-03-11T03:40:03.176" v="1" actId="1076"/>
        <pc:sldMkLst>
          <pc:docMk/>
          <pc:sldMk cId="744589840" sldId="256"/>
        </pc:sldMkLst>
        <pc:grpChg chg="mod">
          <ac:chgData name="Jesus Kaimorts Diaz Medina" userId="S::jdiazm1504@alumno.ipn.mx::8357f58a-1f8d-4c53-b417-df8b8b499b2e" providerId="AD" clId="Web-{229A2C22-2A75-6AFC-BE70-5A9169E2AE0A}" dt="2019-03-11T03:40:03.176" v="1" actId="1076"/>
          <ac:grpSpMkLst>
            <pc:docMk/>
            <pc:sldMk cId="744589840" sldId="256"/>
            <ac:grpSpMk id="16" creationId="{D36FBB40-C516-4AD3-BE80-319C358883AD}"/>
          </ac:grpSpMkLst>
        </pc:grpChg>
      </pc:sldChg>
    </pc:docChg>
  </pc:docChgLst>
  <pc:docChgLst>
    <pc:chgData name="Guest User" userId="S::urn:spo:anon#30bc89b6040aa8471e822d370940a04b26d114dee8545a2e43000c4ddda761e1::" providerId="AD" clId="Web-{304F9520-993C-E224-B5E4-EED4801414B6}"/>
    <pc:docChg chg="modSld">
      <pc:chgData name="Guest User" userId="S::urn:spo:anon#30bc89b6040aa8471e822d370940a04b26d114dee8545a2e43000c4ddda761e1::" providerId="AD" clId="Web-{304F9520-993C-E224-B5E4-EED4801414B6}" dt="2019-03-06T03:23:52.262" v="7" actId="1076"/>
      <pc:docMkLst>
        <pc:docMk/>
      </pc:docMkLst>
      <pc:sldChg chg="modSp">
        <pc:chgData name="Guest User" userId="S::urn:spo:anon#30bc89b6040aa8471e822d370940a04b26d114dee8545a2e43000c4ddda761e1::" providerId="AD" clId="Web-{304F9520-993C-E224-B5E4-EED4801414B6}" dt="2019-03-06T02:34:18.441" v="6" actId="1076"/>
        <pc:sldMkLst>
          <pc:docMk/>
          <pc:sldMk cId="2862645307" sldId="257"/>
        </pc:sldMkLst>
        <pc:spChg chg="mod">
          <ac:chgData name="Guest User" userId="S::urn:spo:anon#30bc89b6040aa8471e822d370940a04b26d114dee8545a2e43000c4ddda761e1::" providerId="AD" clId="Web-{304F9520-993C-E224-B5E4-EED4801414B6}" dt="2019-03-06T02:34:08.628" v="0" actId="20577"/>
          <ac:spMkLst>
            <pc:docMk/>
            <pc:sldMk cId="2862645307" sldId="257"/>
            <ac:spMk id="3" creationId="{716ABF62-1879-4EC3-9EAE-FD341B002A0F}"/>
          </ac:spMkLst>
        </pc:spChg>
        <pc:spChg chg="mod">
          <ac:chgData name="Guest User" userId="S::urn:spo:anon#30bc89b6040aa8471e822d370940a04b26d114dee8545a2e43000c4ddda761e1::" providerId="AD" clId="Web-{304F9520-993C-E224-B5E4-EED4801414B6}" dt="2019-03-06T02:34:13.612" v="3" actId="20577"/>
          <ac:spMkLst>
            <pc:docMk/>
            <pc:sldMk cId="2862645307" sldId="257"/>
            <ac:spMk id="22" creationId="{17B6B2D0-0583-4F55-8FFF-9A366AA76F7E}"/>
          </ac:spMkLst>
        </pc:spChg>
        <pc:picChg chg="mod">
          <ac:chgData name="Guest User" userId="S::urn:spo:anon#30bc89b6040aa8471e822d370940a04b26d114dee8545a2e43000c4ddda761e1::" providerId="AD" clId="Web-{304F9520-993C-E224-B5E4-EED4801414B6}" dt="2019-03-06T02:34:18.441" v="6" actId="1076"/>
          <ac:picMkLst>
            <pc:docMk/>
            <pc:sldMk cId="2862645307" sldId="257"/>
            <ac:picMk id="6" creationId="{76591A54-D284-467A-8F49-5D1E4FAE234D}"/>
          </ac:picMkLst>
        </pc:picChg>
      </pc:sldChg>
      <pc:sldChg chg="modSp">
        <pc:chgData name="Guest User" userId="S::urn:spo:anon#30bc89b6040aa8471e822d370940a04b26d114dee8545a2e43000c4ddda761e1::" providerId="AD" clId="Web-{304F9520-993C-E224-B5E4-EED4801414B6}" dt="2019-03-06T03:23:52.262" v="7" actId="1076"/>
        <pc:sldMkLst>
          <pc:docMk/>
          <pc:sldMk cId="440553320" sldId="259"/>
        </pc:sldMkLst>
        <pc:graphicFrameChg chg="mod">
          <ac:chgData name="Guest User" userId="S::urn:spo:anon#30bc89b6040aa8471e822d370940a04b26d114dee8545a2e43000c4ddda761e1::" providerId="AD" clId="Web-{304F9520-993C-E224-B5E4-EED4801414B6}" dt="2019-03-06T03:23:52.262" v="7" actId="1076"/>
          <ac:graphicFrameMkLst>
            <pc:docMk/>
            <pc:sldMk cId="440553320" sldId="259"/>
            <ac:graphicFrameMk id="9" creationId="{03B2F9AA-7E90-47AA-9F76-BFF2DA7FEDF7}"/>
          </ac:graphicFrameMkLst>
        </pc:graphicFrameChg>
      </pc:sldChg>
    </pc:docChg>
  </pc:docChgLst>
  <pc:docChgLst>
    <pc:chgData name="Luisa Anahi Hernandez Estrada" userId="S::lhernandeze1503@alumno.ipn.mx::263134b9-4c25-409d-895e-34638a60c1eb" providerId="AD" clId="Web-{CD2968C6-DB92-4451-999A-C0C38A6A451D}"/>
    <pc:docChg chg="addSld modSld">
      <pc:chgData name="Luisa Anahi Hernandez Estrada" userId="S::lhernandeze1503@alumno.ipn.mx::263134b9-4c25-409d-895e-34638a60c1eb" providerId="AD" clId="Web-{CD2968C6-DB92-4451-999A-C0C38A6A451D}" dt="2019-02-25T05:30:55.290" v="293" actId="20577"/>
      <pc:docMkLst>
        <pc:docMk/>
      </pc:docMkLst>
      <pc:sldChg chg="modTransition">
        <pc:chgData name="Luisa Anahi Hernandez Estrada" userId="S::lhernandeze1503@alumno.ipn.mx::263134b9-4c25-409d-895e-34638a60c1eb" providerId="AD" clId="Web-{CD2968C6-DB92-4451-999A-C0C38A6A451D}" dt="2019-02-25T05:28:03.996" v="163"/>
        <pc:sldMkLst>
          <pc:docMk/>
          <pc:sldMk cId="744589840" sldId="256"/>
        </pc:sldMkLst>
      </pc:sldChg>
      <pc:sldChg chg="addSp delSp modSp modTransition">
        <pc:chgData name="Luisa Anahi Hernandez Estrada" userId="S::lhernandeze1503@alumno.ipn.mx::263134b9-4c25-409d-895e-34638a60c1eb" providerId="AD" clId="Web-{CD2968C6-DB92-4451-999A-C0C38A6A451D}" dt="2019-02-25T05:28:02.259" v="162"/>
        <pc:sldMkLst>
          <pc:docMk/>
          <pc:sldMk cId="2862645307" sldId="257"/>
        </pc:sldMkLst>
        <pc:picChg chg="add mod">
          <ac:chgData name="Luisa Anahi Hernandez Estrada" userId="S::lhernandeze1503@alumno.ipn.mx::263134b9-4c25-409d-895e-34638a60c1eb" providerId="AD" clId="Web-{CD2968C6-DB92-4451-999A-C0C38A6A451D}" dt="2019-02-25T05:17:42.664" v="9" actId="1076"/>
          <ac:picMkLst>
            <pc:docMk/>
            <pc:sldMk cId="2862645307" sldId="257"/>
            <ac:picMk id="6" creationId="{76591A54-D284-467A-8F49-5D1E4FAE234D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17:46.180" v="10" actId="688"/>
          <ac:picMkLst>
            <pc:docMk/>
            <pc:sldMk cId="2862645307" sldId="257"/>
            <ac:picMk id="8" creationId="{89D7DE4A-DC21-4948-BEBB-248273B64FA3}"/>
          </ac:picMkLst>
        </pc:picChg>
        <pc:cxnChg chg="del">
          <ac:chgData name="Luisa Anahi Hernandez Estrada" userId="S::lhernandeze1503@alumno.ipn.mx::263134b9-4c25-409d-895e-34638a60c1eb" providerId="AD" clId="Web-{CD2968C6-DB92-4451-999A-C0C38A6A451D}" dt="2019-02-25T05:16:26.289" v="0"/>
          <ac:cxnSpMkLst>
            <pc:docMk/>
            <pc:sldMk cId="2862645307" sldId="257"/>
            <ac:cxnSpMk id="26" creationId="{93B71A74-2640-49B8-AA68-BCE1420FD46D}"/>
          </ac:cxnSpMkLst>
        </pc:cxnChg>
      </pc:sldChg>
      <pc:sldChg chg="addSp delSp modSp add replId modTransition">
        <pc:chgData name="Luisa Anahi Hernandez Estrada" userId="S::lhernandeze1503@alumno.ipn.mx::263134b9-4c25-409d-895e-34638a60c1eb" providerId="AD" clId="Web-{CD2968C6-DB92-4451-999A-C0C38A6A451D}" dt="2019-02-25T05:28:00.196" v="161"/>
        <pc:sldMkLst>
          <pc:docMk/>
          <pc:sldMk cId="1190908588" sldId="258"/>
        </pc:sldMkLst>
        <pc:spChg chg="mod">
          <ac:chgData name="Luisa Anahi Hernandez Estrada" userId="S::lhernandeze1503@alumno.ipn.mx::263134b9-4c25-409d-895e-34638a60c1eb" providerId="AD" clId="Web-{CD2968C6-DB92-4451-999A-C0C38A6A451D}" dt="2019-02-25T05:19:52.227" v="83" actId="14100"/>
          <ac:spMkLst>
            <pc:docMk/>
            <pc:sldMk cId="1190908588" sldId="258"/>
            <ac:spMk id="3" creationId="{716ABF62-1879-4EC3-9EAE-FD341B002A0F}"/>
          </ac:spMkLst>
        </pc:spChg>
        <pc:spChg chg="mod">
          <ac:chgData name="Luisa Anahi Hernandez Estrada" userId="S::lhernandeze1503@alumno.ipn.mx::263134b9-4c25-409d-895e-34638a60c1eb" providerId="AD" clId="Web-{CD2968C6-DB92-4451-999A-C0C38A6A451D}" dt="2019-02-25T05:19:45.868" v="82" actId="14100"/>
          <ac:spMkLst>
            <pc:docMk/>
            <pc:sldMk cId="1190908588" sldId="258"/>
            <ac:spMk id="4" creationId="{04D69939-2590-4857-BBDB-85D0B3AE6805}"/>
          </ac:spMkLst>
        </pc:spChg>
        <pc:spChg chg="del">
          <ac:chgData name="Luisa Anahi Hernandez Estrada" userId="S::lhernandeze1503@alumno.ipn.mx::263134b9-4c25-409d-895e-34638a60c1eb" providerId="AD" clId="Web-{CD2968C6-DB92-4451-999A-C0C38A6A451D}" dt="2019-02-25T05:18:55.133" v="31"/>
          <ac:spMkLst>
            <pc:docMk/>
            <pc:sldMk cId="1190908588" sldId="258"/>
            <ac:spMk id="21" creationId="{FD376C49-6FD7-4986-9C7F-7CC0AEEDCD66}"/>
          </ac:spMkLst>
        </pc:spChg>
        <pc:spChg chg="del">
          <ac:chgData name="Luisa Anahi Hernandez Estrada" userId="S::lhernandeze1503@alumno.ipn.mx::263134b9-4c25-409d-895e-34638a60c1eb" providerId="AD" clId="Web-{CD2968C6-DB92-4451-999A-C0C38A6A451D}" dt="2019-02-25T05:18:53.711" v="30"/>
          <ac:spMkLst>
            <pc:docMk/>
            <pc:sldMk cId="1190908588" sldId="258"/>
            <ac:spMk id="22" creationId="{17B6B2D0-0583-4F55-8FFF-9A366AA76F7E}"/>
          </ac:spMkLst>
        </pc:spChg>
        <pc:spChg chg="mod">
          <ac:chgData name="Luisa Anahi Hernandez Estrada" userId="S::lhernandeze1503@alumno.ipn.mx::263134b9-4c25-409d-895e-34638a60c1eb" providerId="AD" clId="Web-{CD2968C6-DB92-4451-999A-C0C38A6A451D}" dt="2019-02-25T05:18:25.211" v="23" actId="1076"/>
          <ac:spMkLst>
            <pc:docMk/>
            <pc:sldMk cId="1190908588" sldId="258"/>
            <ac:spMk id="23" creationId="{A2C44B30-1307-49C8-B369-7257FEBB2CB5}"/>
          </ac:spMkLst>
        </pc:spChg>
        <pc:spChg chg="add mod ord">
          <ac:chgData name="Luisa Anahi Hernandez Estrada" userId="S::lhernandeze1503@alumno.ipn.mx::263134b9-4c25-409d-895e-34638a60c1eb" providerId="AD" clId="Web-{CD2968C6-DB92-4451-999A-C0C38A6A451D}" dt="2019-02-25T05:27:18.227" v="150"/>
          <ac:spMkLst>
            <pc:docMk/>
            <pc:sldMk cId="1190908588" sldId="258"/>
            <ac:spMk id="33" creationId="{71316EFE-F448-403A-8B98-FEA5F7009D7F}"/>
          </ac:spMkLst>
        </pc:spChg>
        <pc:spChg chg="add mod ord">
          <ac:chgData name="Luisa Anahi Hernandez Estrada" userId="S::lhernandeze1503@alumno.ipn.mx::263134b9-4c25-409d-895e-34638a60c1eb" providerId="AD" clId="Web-{CD2968C6-DB92-4451-999A-C0C38A6A451D}" dt="2019-02-25T05:27:28.649" v="154"/>
          <ac:spMkLst>
            <pc:docMk/>
            <pc:sldMk cId="1190908588" sldId="258"/>
            <ac:spMk id="34" creationId="{4DD1CCBD-7758-442A-8A6D-75D58E2933FF}"/>
          </ac:spMkLst>
        </pc:spChg>
        <pc:spChg chg="add mod ord">
          <ac:chgData name="Luisa Anahi Hernandez Estrada" userId="S::lhernandeze1503@alumno.ipn.mx::263134b9-4c25-409d-895e-34638a60c1eb" providerId="AD" clId="Web-{CD2968C6-DB92-4451-999A-C0C38A6A451D}" dt="2019-02-25T05:27:37.680" v="157"/>
          <ac:spMkLst>
            <pc:docMk/>
            <pc:sldMk cId="1190908588" sldId="258"/>
            <ac:spMk id="35" creationId="{2AE8316B-EB15-4AD4-B5A9-A024A4BDFD84}"/>
          </ac:spMkLst>
        </pc:spChg>
        <pc:spChg chg="add mod ord">
          <ac:chgData name="Luisa Anahi Hernandez Estrada" userId="S::lhernandeze1503@alumno.ipn.mx::263134b9-4c25-409d-895e-34638a60c1eb" providerId="AD" clId="Web-{CD2968C6-DB92-4451-999A-C0C38A6A451D}" dt="2019-02-25T05:27:46.696" v="160"/>
          <ac:spMkLst>
            <pc:docMk/>
            <pc:sldMk cId="1190908588" sldId="258"/>
            <ac:spMk id="36" creationId="{A09FD81B-D16F-4B3E-B044-69D826150FE2}"/>
          </ac:spMkLst>
        </pc:spChg>
        <pc:picChg chg="del">
          <ac:chgData name="Luisa Anahi Hernandez Estrada" userId="S::lhernandeze1503@alumno.ipn.mx::263134b9-4c25-409d-895e-34638a60c1eb" providerId="AD" clId="Web-{CD2968C6-DB92-4451-999A-C0C38A6A451D}" dt="2019-02-25T05:18:58.617" v="33"/>
          <ac:picMkLst>
            <pc:docMk/>
            <pc:sldMk cId="1190908588" sldId="258"/>
            <ac:picMk id="6" creationId="{76591A54-D284-467A-8F49-5D1E4FAE234D}"/>
          </ac:picMkLst>
        </pc:picChg>
        <pc:picChg chg="add del mod">
          <ac:chgData name="Luisa Anahi Hernandez Estrada" userId="S::lhernandeze1503@alumno.ipn.mx::263134b9-4c25-409d-895e-34638a60c1eb" providerId="AD" clId="Web-{CD2968C6-DB92-4451-999A-C0C38A6A451D}" dt="2019-02-25T05:22:01.665" v="107"/>
          <ac:picMkLst>
            <pc:docMk/>
            <pc:sldMk cId="1190908588" sldId="258"/>
            <ac:picMk id="7" creationId="{001ED020-19E7-4177-9E04-FFAAECFC74CE}"/>
          </ac:picMkLst>
        </pc:picChg>
        <pc:picChg chg="del">
          <ac:chgData name="Luisa Anahi Hernandez Estrada" userId="S::lhernandeze1503@alumno.ipn.mx::263134b9-4c25-409d-895e-34638a60c1eb" providerId="AD" clId="Web-{CD2968C6-DB92-4451-999A-C0C38A6A451D}" dt="2019-02-25T05:18:56.539" v="32"/>
          <ac:picMkLst>
            <pc:docMk/>
            <pc:sldMk cId="1190908588" sldId="258"/>
            <ac:picMk id="8" creationId="{89D7DE4A-DC21-4948-BEBB-248273B64FA3}"/>
          </ac:picMkLst>
        </pc:picChg>
        <pc:picChg chg="add del mod">
          <ac:chgData name="Luisa Anahi Hernandez Estrada" userId="S::lhernandeze1503@alumno.ipn.mx::263134b9-4c25-409d-895e-34638a60c1eb" providerId="AD" clId="Web-{CD2968C6-DB92-4451-999A-C0C38A6A451D}" dt="2019-02-25T05:22:07.555" v="110"/>
          <ac:picMkLst>
            <pc:docMk/>
            <pc:sldMk cId="1190908588" sldId="258"/>
            <ac:picMk id="10" creationId="{8A0079BC-F544-404D-A772-9A0D0950C191}"/>
          </ac:picMkLst>
        </pc:picChg>
        <pc:picChg chg="add del mod">
          <ac:chgData name="Luisa Anahi Hernandez Estrada" userId="S::lhernandeze1503@alumno.ipn.mx::263134b9-4c25-409d-895e-34638a60c1eb" providerId="AD" clId="Web-{CD2968C6-DB92-4451-999A-C0C38A6A451D}" dt="2019-02-25T05:22:03.977" v="108"/>
          <ac:picMkLst>
            <pc:docMk/>
            <pc:sldMk cId="1190908588" sldId="258"/>
            <ac:picMk id="12" creationId="{9AE81919-C343-416F-8D8B-72427D9E288D}"/>
          </ac:picMkLst>
        </pc:picChg>
        <pc:picChg chg="add del mod">
          <ac:chgData name="Luisa Anahi Hernandez Estrada" userId="S::lhernandeze1503@alumno.ipn.mx::263134b9-4c25-409d-895e-34638a60c1eb" providerId="AD" clId="Web-{CD2968C6-DB92-4451-999A-C0C38A6A451D}" dt="2019-02-25T05:22:05.602" v="109"/>
          <ac:picMkLst>
            <pc:docMk/>
            <pc:sldMk cId="1190908588" sldId="258"/>
            <ac:picMk id="14" creationId="{4DA55163-5EB0-4C76-8C8F-403A935B7742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4:52.102" v="127" actId="1076"/>
          <ac:picMkLst>
            <pc:docMk/>
            <pc:sldMk cId="1190908588" sldId="258"/>
            <ac:picMk id="16" creationId="{F5D10D9E-6BEE-4CE1-BFDD-6AA413727148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4:49.602" v="126" actId="1076"/>
          <ac:picMkLst>
            <pc:docMk/>
            <pc:sldMk cId="1190908588" sldId="258"/>
            <ac:picMk id="18" creationId="{83057F4A-9FB8-43F4-8CCC-A6FEA9C80CCD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4:43.368" v="124" actId="1076"/>
          <ac:picMkLst>
            <pc:docMk/>
            <pc:sldMk cId="1190908588" sldId="258"/>
            <ac:picMk id="20" creationId="{DB87551D-47DC-4A2A-98A8-1D3E6A0C721A}"/>
          </ac:picMkLst>
        </pc:picChg>
        <pc:picChg chg="add del mod">
          <ac:chgData name="Luisa Anahi Hernandez Estrada" userId="S::lhernandeze1503@alumno.ipn.mx::263134b9-4c25-409d-895e-34638a60c1eb" providerId="AD" clId="Web-{CD2968C6-DB92-4451-999A-C0C38A6A451D}" dt="2019-02-25T05:26:01.977" v="140"/>
          <ac:picMkLst>
            <pc:docMk/>
            <pc:sldMk cId="1190908588" sldId="258"/>
            <ac:picMk id="25" creationId="{C0C18268-DCC3-4201-A1F8-E6CDE420FDF4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5:30.805" v="133" actId="688"/>
          <ac:picMkLst>
            <pc:docMk/>
            <pc:sldMk cId="1190908588" sldId="258"/>
            <ac:picMk id="27" creationId="{8BE8334D-04C3-48B8-A37A-BEFC802F4DA7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5:49.805" v="138" actId="1076"/>
          <ac:picMkLst>
            <pc:docMk/>
            <pc:sldMk cId="1190908588" sldId="258"/>
            <ac:picMk id="29" creationId="{D69E7F4C-B85E-4F6F-89CB-3A5C57A22A0E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5:44.727" v="137" actId="1076"/>
          <ac:picMkLst>
            <pc:docMk/>
            <pc:sldMk cId="1190908588" sldId="258"/>
            <ac:picMk id="30" creationId="{0303D8EF-732D-47D6-9BEB-90D062CC4060}"/>
          </ac:picMkLst>
        </pc:picChg>
        <pc:picChg chg="add mod">
          <ac:chgData name="Luisa Anahi Hernandez Estrada" userId="S::lhernandeze1503@alumno.ipn.mx::263134b9-4c25-409d-895e-34638a60c1eb" providerId="AD" clId="Web-{CD2968C6-DB92-4451-999A-C0C38A6A451D}" dt="2019-02-25T05:26:47.415" v="144" actId="1076"/>
          <ac:picMkLst>
            <pc:docMk/>
            <pc:sldMk cId="1190908588" sldId="258"/>
            <ac:picMk id="31" creationId="{944D3631-2B45-4D8B-BEAF-22AFC80A3AF5}"/>
          </ac:picMkLst>
        </pc:picChg>
      </pc:sldChg>
      <pc:sldChg chg="addSp modSp add replId">
        <pc:chgData name="Luisa Anahi Hernandez Estrada" userId="S::lhernandeze1503@alumno.ipn.mx::263134b9-4c25-409d-895e-34638a60c1eb" providerId="AD" clId="Web-{CD2968C6-DB92-4451-999A-C0C38A6A451D}" dt="2019-02-25T05:30:55.274" v="292" actId="20577"/>
        <pc:sldMkLst>
          <pc:docMk/>
          <pc:sldMk cId="440553320" sldId="259"/>
        </pc:sldMkLst>
        <pc:spChg chg="mod">
          <ac:chgData name="Luisa Anahi Hernandez Estrada" userId="S::lhernandeze1503@alumno.ipn.mx::263134b9-4c25-409d-895e-34638a60c1eb" providerId="AD" clId="Web-{CD2968C6-DB92-4451-999A-C0C38A6A451D}" dt="2019-02-25T05:30:55.274" v="292" actId="20577"/>
          <ac:spMkLst>
            <pc:docMk/>
            <pc:sldMk cId="440553320" sldId="259"/>
            <ac:spMk id="3" creationId="{716ABF62-1879-4EC3-9EAE-FD341B002A0F}"/>
          </ac:spMkLst>
        </pc:spChg>
        <pc:spChg chg="add mod">
          <ac:chgData name="Luisa Anahi Hernandez Estrada" userId="S::lhernandeze1503@alumno.ipn.mx::263134b9-4c25-409d-895e-34638a60c1eb" providerId="AD" clId="Web-{CD2968C6-DB92-4451-999A-C0C38A6A451D}" dt="2019-02-25T05:30:36.712" v="285" actId="1076"/>
          <ac:spMkLst>
            <pc:docMk/>
            <pc:sldMk cId="440553320" sldId="259"/>
            <ac:spMk id="6" creationId="{D1B07CA7-1989-4C45-AD59-BEEBF7BD1706}"/>
          </ac:spMkLst>
        </pc:spChg>
        <pc:spChg chg="mod">
          <ac:chgData name="Luisa Anahi Hernandez Estrada" userId="S::lhernandeze1503@alumno.ipn.mx::263134b9-4c25-409d-895e-34638a60c1eb" providerId="AD" clId="Web-{CD2968C6-DB92-4451-999A-C0C38A6A451D}" dt="2019-02-25T05:29:10.540" v="183" actId="14100"/>
          <ac:spMkLst>
            <pc:docMk/>
            <pc:sldMk cId="440553320" sldId="259"/>
            <ac:spMk id="23" creationId="{A2C44B30-1307-49C8-B369-7257FEBB2CB5}"/>
          </ac:spMkLst>
        </pc:spChg>
      </pc:sldChg>
    </pc:docChg>
  </pc:docChgLst>
  <pc:docChgLst>
    <pc:chgData name="Luisa Anahi Hernandez Estrada" userId="S::lhernandeze1503@alumno.ipn.mx::263134b9-4c25-409d-895e-34638a60c1eb" providerId="AD" clId="Web-{0AFC6FAF-5F45-C154-2D8B-0940DF003A2A}"/>
    <pc:docChg chg="delSld">
      <pc:chgData name="Luisa Anahi Hernandez Estrada" userId="S::lhernandeze1503@alumno.ipn.mx::263134b9-4c25-409d-895e-34638a60c1eb" providerId="AD" clId="Web-{0AFC6FAF-5F45-C154-2D8B-0940DF003A2A}" dt="2019-03-11T21:00:56.355" v="0"/>
      <pc:docMkLst>
        <pc:docMk/>
      </pc:docMkLst>
      <pc:sldChg chg="del">
        <pc:chgData name="Luisa Anahi Hernandez Estrada" userId="S::lhernandeze1503@alumno.ipn.mx::263134b9-4c25-409d-895e-34638a60c1eb" providerId="AD" clId="Web-{0AFC6FAF-5F45-C154-2D8B-0940DF003A2A}" dt="2019-03-11T21:00:56.355" v="0"/>
        <pc:sldMkLst>
          <pc:docMk/>
          <pc:sldMk cId="744589840" sldId="256"/>
        </pc:sldMkLst>
      </pc:sldChg>
    </pc:docChg>
  </pc:docChgLst>
  <pc:docChgLst>
    <pc:chgData name="LUISA ANAHI HERNANDEZ ESTRADA" userId="263134b9-4c25-409d-895e-34638a60c1eb" providerId="ADAL" clId="{AEB3EB89-3530-4C10-A1BB-F33FD3802A0C}"/>
    <pc:docChg chg="undo custSel addSld delSld modSld">
      <pc:chgData name="LUISA ANAHI HERNANDEZ ESTRADA" userId="263134b9-4c25-409d-895e-34638a60c1eb" providerId="ADAL" clId="{AEB3EB89-3530-4C10-A1BB-F33FD3802A0C}" dt="2019-03-11T20:38:55.331" v="502" actId="2696"/>
      <pc:docMkLst>
        <pc:docMk/>
      </pc:docMkLst>
      <pc:sldChg chg="addSp delSp modSp add setBg">
        <pc:chgData name="LUISA ANAHI HERNANDEZ ESTRADA" userId="263134b9-4c25-409d-895e-34638a60c1eb" providerId="ADAL" clId="{AEB3EB89-3530-4C10-A1BB-F33FD3802A0C}" dt="2019-02-25T03:32:55.477" v="479" actId="167"/>
        <pc:sldMkLst>
          <pc:docMk/>
          <pc:sldMk cId="2862645307" sldId="257"/>
        </pc:sldMkLst>
        <pc:spChg chg="add mod">
          <ac:chgData name="LUISA ANAHI HERNANDEZ ESTRADA" userId="263134b9-4c25-409d-895e-34638a60c1eb" providerId="ADAL" clId="{AEB3EB89-3530-4C10-A1BB-F33FD3802A0C}" dt="2019-02-25T03:15:00.053" v="288" actId="1076"/>
          <ac:spMkLst>
            <pc:docMk/>
            <pc:sldMk cId="2862645307" sldId="257"/>
            <ac:spMk id="2" creationId="{EEF09FCE-730E-43D8-892D-8E3EEFFB6060}"/>
          </ac:spMkLst>
        </pc:spChg>
        <pc:spChg chg="add mod">
          <ac:chgData name="LUISA ANAHI HERNANDEZ ESTRADA" userId="263134b9-4c25-409d-895e-34638a60c1eb" providerId="ADAL" clId="{AEB3EB89-3530-4C10-A1BB-F33FD3802A0C}" dt="2019-02-25T03:31:53.208" v="476" actId="1076"/>
          <ac:spMkLst>
            <pc:docMk/>
            <pc:sldMk cId="2862645307" sldId="257"/>
            <ac:spMk id="3" creationId="{716ABF62-1879-4EC3-9EAE-FD341B002A0F}"/>
          </ac:spMkLst>
        </pc:spChg>
        <pc:spChg chg="add mod ord">
          <ac:chgData name="LUISA ANAHI HERNANDEZ ESTRADA" userId="263134b9-4c25-409d-895e-34638a60c1eb" providerId="ADAL" clId="{AEB3EB89-3530-4C10-A1BB-F33FD3802A0C}" dt="2019-02-25T03:31:48.048" v="475" actId="1076"/>
          <ac:spMkLst>
            <pc:docMk/>
            <pc:sldMk cId="2862645307" sldId="257"/>
            <ac:spMk id="4" creationId="{04D69939-2590-4857-BBDB-85D0B3AE6805}"/>
          </ac:spMkLst>
        </pc:spChg>
        <pc:spChg chg="del">
          <ac:chgData name="LUISA ANAHI HERNANDEZ ESTRADA" userId="263134b9-4c25-409d-895e-34638a60c1eb" providerId="ADAL" clId="{AEB3EB89-3530-4C10-A1BB-F33FD3802A0C}" dt="2019-02-25T03:15:18.602" v="291" actId="478"/>
          <ac:spMkLst>
            <pc:docMk/>
            <pc:sldMk cId="2862645307" sldId="257"/>
            <ac:spMk id="6" creationId="{27DF1094-885C-4819-ADBD-01B2A7104932}"/>
          </ac:spMkLst>
        </pc:spChg>
        <pc:spChg chg="del">
          <ac:chgData name="LUISA ANAHI HERNANDEZ ESTRADA" userId="263134b9-4c25-409d-895e-34638a60c1eb" providerId="ADAL" clId="{AEB3EB89-3530-4C10-A1BB-F33FD3802A0C}" dt="2019-02-25T03:15:15.558" v="290" actId="478"/>
          <ac:spMkLst>
            <pc:docMk/>
            <pc:sldMk cId="2862645307" sldId="257"/>
            <ac:spMk id="7" creationId="{BA0D7760-B010-4996-8703-F5B41087384E}"/>
          </ac:spMkLst>
        </pc:spChg>
        <pc:spChg chg="del">
          <ac:chgData name="LUISA ANAHI HERNANDEZ ESTRADA" userId="263134b9-4c25-409d-895e-34638a60c1eb" providerId="ADAL" clId="{AEB3EB89-3530-4C10-A1BB-F33FD3802A0C}" dt="2019-02-25T03:15:28.776" v="294" actId="478"/>
          <ac:spMkLst>
            <pc:docMk/>
            <pc:sldMk cId="2862645307" sldId="257"/>
            <ac:spMk id="8" creationId="{C30D46C5-0F39-4D74-AA53-8B291D673CCD}"/>
          </ac:spMkLst>
        </pc:spChg>
        <pc:spChg chg="del mod">
          <ac:chgData name="LUISA ANAHI HERNANDEZ ESTRADA" userId="263134b9-4c25-409d-895e-34638a60c1eb" providerId="ADAL" clId="{AEB3EB89-3530-4C10-A1BB-F33FD3802A0C}" dt="2019-02-25T03:22:34.984" v="378" actId="478"/>
          <ac:spMkLst>
            <pc:docMk/>
            <pc:sldMk cId="2862645307" sldId="257"/>
            <ac:spMk id="9" creationId="{A7BC3609-1D93-4E3E-9F1B-131C390900AD}"/>
          </ac:spMkLst>
        </pc:spChg>
        <pc:spChg chg="del">
          <ac:chgData name="LUISA ANAHI HERNANDEZ ESTRADA" userId="263134b9-4c25-409d-895e-34638a60c1eb" providerId="ADAL" clId="{AEB3EB89-3530-4C10-A1BB-F33FD3802A0C}" dt="2019-02-25T03:15:15.558" v="290" actId="478"/>
          <ac:spMkLst>
            <pc:docMk/>
            <pc:sldMk cId="2862645307" sldId="257"/>
            <ac:spMk id="10" creationId="{A9FE0E12-4C40-4DF6-A42E-EAA1E6935104}"/>
          </ac:spMkLst>
        </pc:spChg>
        <pc:spChg chg="del">
          <ac:chgData name="LUISA ANAHI HERNANDEZ ESTRADA" userId="263134b9-4c25-409d-895e-34638a60c1eb" providerId="ADAL" clId="{AEB3EB89-3530-4C10-A1BB-F33FD3802A0C}" dt="2019-02-25T03:15:15.558" v="290" actId="478"/>
          <ac:spMkLst>
            <pc:docMk/>
            <pc:sldMk cId="2862645307" sldId="257"/>
            <ac:spMk id="11" creationId="{50916636-BBF7-4A1C-9B2C-4626A6D15118}"/>
          </ac:spMkLst>
        </pc:spChg>
        <pc:spChg chg="add del mod">
          <ac:chgData name="LUISA ANAHI HERNANDEZ ESTRADA" userId="263134b9-4c25-409d-895e-34638a60c1eb" providerId="ADAL" clId="{AEB3EB89-3530-4C10-A1BB-F33FD3802A0C}" dt="2019-02-25T03:22:31.876" v="377" actId="478"/>
          <ac:spMkLst>
            <pc:docMk/>
            <pc:sldMk cId="2862645307" sldId="257"/>
            <ac:spMk id="20" creationId="{BDA148AB-88A4-4876-9B86-B61D3F013F39}"/>
          </ac:spMkLst>
        </pc:spChg>
        <pc:spChg chg="add mod">
          <ac:chgData name="LUISA ANAHI HERNANDEZ ESTRADA" userId="263134b9-4c25-409d-895e-34638a60c1eb" providerId="ADAL" clId="{AEB3EB89-3530-4C10-A1BB-F33FD3802A0C}" dt="2019-02-25T03:28:47.465" v="469" actId="1076"/>
          <ac:spMkLst>
            <pc:docMk/>
            <pc:sldMk cId="2862645307" sldId="257"/>
            <ac:spMk id="21" creationId="{FD376C49-6FD7-4986-9C7F-7CC0AEEDCD66}"/>
          </ac:spMkLst>
        </pc:spChg>
        <pc:spChg chg="add mod">
          <ac:chgData name="LUISA ANAHI HERNANDEZ ESTRADA" userId="263134b9-4c25-409d-895e-34638a60c1eb" providerId="ADAL" clId="{AEB3EB89-3530-4C10-A1BB-F33FD3802A0C}" dt="2019-02-25T03:28:41.330" v="468" actId="1076"/>
          <ac:spMkLst>
            <pc:docMk/>
            <pc:sldMk cId="2862645307" sldId="257"/>
            <ac:spMk id="22" creationId="{17B6B2D0-0583-4F55-8FFF-9A366AA76F7E}"/>
          </ac:spMkLst>
        </pc:spChg>
        <pc:spChg chg="add mod">
          <ac:chgData name="LUISA ANAHI HERNANDEZ ESTRADA" userId="263134b9-4c25-409d-895e-34638a60c1eb" providerId="ADAL" clId="{AEB3EB89-3530-4C10-A1BB-F33FD3802A0C}" dt="2019-02-25T03:26:07.621" v="459" actId="1076"/>
          <ac:spMkLst>
            <pc:docMk/>
            <pc:sldMk cId="2862645307" sldId="257"/>
            <ac:spMk id="23" creationId="{A2C44B30-1307-49C8-B369-7257FEBB2CB5}"/>
          </ac:spMkLst>
        </pc:spChg>
        <pc:spChg chg="add del mod">
          <ac:chgData name="LUISA ANAHI HERNANDEZ ESTRADA" userId="263134b9-4c25-409d-895e-34638a60c1eb" providerId="ADAL" clId="{AEB3EB89-3530-4C10-A1BB-F33FD3802A0C}" dt="2019-02-25T03:31:42.519" v="474" actId="478"/>
          <ac:spMkLst>
            <pc:docMk/>
            <pc:sldMk cId="2862645307" sldId="257"/>
            <ac:spMk id="24" creationId="{067CAC24-E666-4C98-AD37-E59789FA8E96}"/>
          </ac:spMkLst>
        </pc:spChg>
        <pc:grpChg chg="del">
          <ac:chgData name="LUISA ANAHI HERNANDEZ ESTRADA" userId="263134b9-4c25-409d-895e-34638a60c1eb" providerId="ADAL" clId="{AEB3EB89-3530-4C10-A1BB-F33FD3802A0C}" dt="2019-02-25T03:15:23.808" v="293" actId="478"/>
          <ac:grpSpMkLst>
            <pc:docMk/>
            <pc:sldMk cId="2862645307" sldId="257"/>
            <ac:grpSpMk id="15" creationId="{9C4DCF5E-3B3F-432A-8173-2B86D2EA292B}"/>
          </ac:grpSpMkLst>
        </pc:grpChg>
        <pc:grpChg chg="del">
          <ac:chgData name="LUISA ANAHI HERNANDEZ ESTRADA" userId="263134b9-4c25-409d-895e-34638a60c1eb" providerId="ADAL" clId="{AEB3EB89-3530-4C10-A1BB-F33FD3802A0C}" dt="2019-02-25T03:15:20.796" v="292" actId="478"/>
          <ac:grpSpMkLst>
            <pc:docMk/>
            <pc:sldMk cId="2862645307" sldId="257"/>
            <ac:grpSpMk id="16" creationId="{D36FBB40-C516-4AD3-BE80-319C358883AD}"/>
          </ac:grpSpMkLst>
        </pc:grpChg>
        <pc:picChg chg="mod">
          <ac:chgData name="LUISA ANAHI HERNANDEZ ESTRADA" userId="263134b9-4c25-409d-895e-34638a60c1eb" providerId="ADAL" clId="{AEB3EB89-3530-4C10-A1BB-F33FD3802A0C}" dt="2019-02-25T03:15:03.905" v="289" actId="1076"/>
          <ac:picMkLst>
            <pc:docMk/>
            <pc:sldMk cId="2862645307" sldId="257"/>
            <ac:picMk id="5" creationId="{95AA222E-0DEF-46F1-9496-393254192B61}"/>
          </ac:picMkLst>
        </pc:picChg>
        <pc:cxnChg chg="add mod ord">
          <ac:chgData name="LUISA ANAHI HERNANDEZ ESTRADA" userId="263134b9-4c25-409d-895e-34638a60c1eb" providerId="ADAL" clId="{AEB3EB89-3530-4C10-A1BB-F33FD3802A0C}" dt="2019-02-25T03:32:55.477" v="479" actId="167"/>
          <ac:cxnSpMkLst>
            <pc:docMk/>
            <pc:sldMk cId="2862645307" sldId="257"/>
            <ac:cxnSpMk id="26" creationId="{93B71A74-2640-49B8-AA68-BCE1420FD46D}"/>
          </ac:cxnSpMkLst>
        </pc:cxnChg>
      </pc:sldChg>
      <pc:sldChg chg="modSp add">
        <pc:chgData name="LUISA ANAHI HERNANDEZ ESTRADA" userId="263134b9-4c25-409d-895e-34638a60c1eb" providerId="ADAL" clId="{AEB3EB89-3530-4C10-A1BB-F33FD3802A0C}" dt="2019-03-08T01:37:55.136" v="501" actId="14826"/>
        <pc:sldMkLst>
          <pc:docMk/>
          <pc:sldMk cId="1929981010" sldId="266"/>
        </pc:sldMkLst>
        <pc:picChg chg="mod">
          <ac:chgData name="LUISA ANAHI HERNANDEZ ESTRADA" userId="263134b9-4c25-409d-895e-34638a60c1eb" providerId="ADAL" clId="{AEB3EB89-3530-4C10-A1BB-F33FD3802A0C}" dt="2019-03-08T01:37:55.136" v="501" actId="14826"/>
          <ac:picMkLst>
            <pc:docMk/>
            <pc:sldMk cId="1929981010" sldId="266"/>
            <ac:picMk id="22" creationId="{C06FFAB3-E2F3-46DA-A984-9FF12059180F}"/>
          </ac:picMkLst>
        </pc:picChg>
      </pc:sldChg>
    </pc:docChg>
  </pc:docChgLst>
  <pc:docChgLst>
    <pc:chgData name="Rafael Garcia Garcia" userId="S::rgarciag1305@alumno.ipn.mx::e84c1eea-b9bc-44cc-9213-c4e445115493" providerId="AD" clId="Web-{9A845CA4-A974-9051-8EAA-0149DE8F47D3}"/>
    <pc:docChg chg="addSld delSld modSld sldOrd">
      <pc:chgData name="Rafael Garcia Garcia" userId="S::rgarciag1305@alumno.ipn.mx::e84c1eea-b9bc-44cc-9213-c4e445115493" providerId="AD" clId="Web-{9A845CA4-A974-9051-8EAA-0149DE8F47D3}" dt="2019-03-11T20:49:54.832" v="492" actId="1076"/>
      <pc:docMkLst>
        <pc:docMk/>
      </pc:docMkLst>
      <pc:sldChg chg="ord">
        <pc:chgData name="Rafael Garcia Garcia" userId="S::rgarciag1305@alumno.ipn.mx::e84c1eea-b9bc-44cc-9213-c4e445115493" providerId="AD" clId="Web-{9A845CA4-A974-9051-8EAA-0149DE8F47D3}" dt="2019-03-11T20:26:01.105" v="23"/>
        <pc:sldMkLst>
          <pc:docMk/>
          <pc:sldMk cId="440553320" sldId="259"/>
        </pc:sldMkLst>
      </pc:sldChg>
      <pc:sldChg chg="ord">
        <pc:chgData name="Rafael Garcia Garcia" userId="S::rgarciag1305@alumno.ipn.mx::e84c1eea-b9bc-44cc-9213-c4e445115493" providerId="AD" clId="Web-{9A845CA4-A974-9051-8EAA-0149DE8F47D3}" dt="2019-03-11T20:25:59.042" v="22"/>
        <pc:sldMkLst>
          <pc:docMk/>
          <pc:sldMk cId="61475829" sldId="261"/>
        </pc:sldMkLst>
      </pc:sldChg>
      <pc:sldChg chg="ord">
        <pc:chgData name="Rafael Garcia Garcia" userId="S::rgarciag1305@alumno.ipn.mx::e84c1eea-b9bc-44cc-9213-c4e445115493" providerId="AD" clId="Web-{9A845CA4-A974-9051-8EAA-0149DE8F47D3}" dt="2019-03-11T20:25:36.104" v="20"/>
        <pc:sldMkLst>
          <pc:docMk/>
          <pc:sldMk cId="2487259296" sldId="262"/>
        </pc:sldMkLst>
      </pc:sldChg>
      <pc:sldChg chg="ord">
        <pc:chgData name="Rafael Garcia Garcia" userId="S::rgarciag1305@alumno.ipn.mx::e84c1eea-b9bc-44cc-9213-c4e445115493" providerId="AD" clId="Web-{9A845CA4-A974-9051-8EAA-0149DE8F47D3}" dt="2019-03-11T20:25:38.354" v="21"/>
        <pc:sldMkLst>
          <pc:docMk/>
          <pc:sldMk cId="3393588125" sldId="263"/>
        </pc:sldMkLst>
      </pc:sldChg>
      <pc:sldChg chg="ord">
        <pc:chgData name="Rafael Garcia Garcia" userId="S::rgarciag1305@alumno.ipn.mx::e84c1eea-b9bc-44cc-9213-c4e445115493" providerId="AD" clId="Web-{9A845CA4-A974-9051-8EAA-0149DE8F47D3}" dt="2019-03-11T20:26:36.933" v="24"/>
        <pc:sldMkLst>
          <pc:docMk/>
          <pc:sldMk cId="899379688" sldId="264"/>
        </pc:sldMkLst>
      </pc:sldChg>
      <pc:sldChg chg="modSp ord">
        <pc:chgData name="Rafael Garcia Garcia" userId="S::rgarciag1305@alumno.ipn.mx::e84c1eea-b9bc-44cc-9213-c4e445115493" providerId="AD" clId="Web-{9A845CA4-A974-9051-8EAA-0149DE8F47D3}" dt="2019-03-11T20:26:50.948" v="25"/>
        <pc:sldMkLst>
          <pc:docMk/>
          <pc:sldMk cId="4128240086" sldId="265"/>
        </pc:sldMkLst>
        <pc:spChg chg="mod">
          <ac:chgData name="Rafael Garcia Garcia" userId="S::rgarciag1305@alumno.ipn.mx::e84c1eea-b9bc-44cc-9213-c4e445115493" providerId="AD" clId="Web-{9A845CA4-A974-9051-8EAA-0149DE8F47D3}" dt="2019-03-11T20:24:39.182" v="16" actId="20577"/>
          <ac:spMkLst>
            <pc:docMk/>
            <pc:sldMk cId="4128240086" sldId="265"/>
            <ac:spMk id="23" creationId="{A2C44B30-1307-49C8-B369-7257FEBB2CB5}"/>
          </ac:spMkLst>
        </pc:spChg>
      </pc:sldChg>
      <pc:sldChg chg="new del">
        <pc:chgData name="Rafael Garcia Garcia" userId="S::rgarciag1305@alumno.ipn.mx::e84c1eea-b9bc-44cc-9213-c4e445115493" providerId="AD" clId="Web-{9A845CA4-A974-9051-8EAA-0149DE8F47D3}" dt="2019-03-11T20:24:15.713" v="7"/>
        <pc:sldMkLst>
          <pc:docMk/>
          <pc:sldMk cId="4135512504" sldId="267"/>
        </pc:sldMkLst>
      </pc:sldChg>
      <pc:sldChg chg="new del">
        <pc:chgData name="Rafael Garcia Garcia" userId="S::rgarciag1305@alumno.ipn.mx::e84c1eea-b9bc-44cc-9213-c4e445115493" providerId="AD" clId="Web-{9A845CA4-A974-9051-8EAA-0149DE8F47D3}" dt="2019-03-11T20:24:18.213" v="9"/>
        <pc:sldMkLst>
          <pc:docMk/>
          <pc:sldMk cId="1273335457" sldId="268"/>
        </pc:sldMkLst>
      </pc:sldChg>
      <pc:sldChg chg="new del">
        <pc:chgData name="Rafael Garcia Garcia" userId="S::rgarciag1305@alumno.ipn.mx::e84c1eea-b9bc-44cc-9213-c4e445115493" providerId="AD" clId="Web-{9A845CA4-A974-9051-8EAA-0149DE8F47D3}" dt="2019-03-11T20:24:16.885" v="8"/>
        <pc:sldMkLst>
          <pc:docMk/>
          <pc:sldMk cId="2507766159" sldId="269"/>
        </pc:sldMkLst>
      </pc:sldChg>
      <pc:sldChg chg="add del replId">
        <pc:chgData name="Rafael Garcia Garcia" userId="S::rgarciag1305@alumno.ipn.mx::e84c1eea-b9bc-44cc-9213-c4e445115493" providerId="AD" clId="Web-{9A845CA4-A974-9051-8EAA-0149DE8F47D3}" dt="2019-03-11T20:32:27.591" v="119"/>
        <pc:sldMkLst>
          <pc:docMk/>
          <pc:sldMk cId="1408194307" sldId="270"/>
        </pc:sldMkLst>
      </pc:sldChg>
      <pc:sldChg chg="addSp delSp modSp add replId">
        <pc:chgData name="Rafael Garcia Garcia" userId="S::rgarciag1305@alumno.ipn.mx::e84c1eea-b9bc-44cc-9213-c4e445115493" providerId="AD" clId="Web-{9A845CA4-A974-9051-8EAA-0149DE8F47D3}" dt="2019-03-11T20:33:07.185" v="122"/>
        <pc:sldMkLst>
          <pc:docMk/>
          <pc:sldMk cId="1632673928" sldId="271"/>
        </pc:sldMkLst>
        <pc:spChg chg="add del mod">
          <ac:chgData name="Rafael Garcia Garcia" userId="S::rgarciag1305@alumno.ipn.mx::e84c1eea-b9bc-44cc-9213-c4e445115493" providerId="AD" clId="Web-{9A845CA4-A974-9051-8EAA-0149DE8F47D3}" dt="2019-03-11T20:33:07.185" v="122"/>
          <ac:spMkLst>
            <pc:docMk/>
            <pc:sldMk cId="1632673928" sldId="271"/>
            <ac:spMk id="3" creationId="{41E266A9-8DAB-4400-8DA0-7248DC8F9C25}"/>
          </ac:spMkLst>
        </pc:spChg>
        <pc:spChg chg="mod">
          <ac:chgData name="Rafael Garcia Garcia" userId="S::rgarciag1305@alumno.ipn.mx::e84c1eea-b9bc-44cc-9213-c4e445115493" providerId="AD" clId="Web-{9A845CA4-A974-9051-8EAA-0149DE8F47D3}" dt="2019-03-11T20:28:36.887" v="71"/>
          <ac:spMkLst>
            <pc:docMk/>
            <pc:sldMk cId="1632673928" sldId="271"/>
            <ac:spMk id="23" creationId="{A2C44B30-1307-49C8-B369-7257FEBB2CB5}"/>
          </ac:spMkLst>
        </pc:spChg>
        <pc:picChg chg="del">
          <ac:chgData name="Rafael Garcia Garcia" userId="S::rgarciag1305@alumno.ipn.mx::e84c1eea-b9bc-44cc-9213-c4e445115493" providerId="AD" clId="Web-{9A845CA4-A974-9051-8EAA-0149DE8F47D3}" dt="2019-03-11T20:28:54.652" v="72"/>
          <ac:picMkLst>
            <pc:docMk/>
            <pc:sldMk cId="1632673928" sldId="271"/>
            <ac:picMk id="6" creationId="{A826B1F0-E5B8-4037-8613-5F90D15D156F}"/>
          </ac:picMkLst>
        </pc:picChg>
        <pc:picChg chg="del">
          <ac:chgData name="Rafael Garcia Garcia" userId="S::rgarciag1305@alumno.ipn.mx::e84c1eea-b9bc-44cc-9213-c4e445115493" providerId="AD" clId="Web-{9A845CA4-A974-9051-8EAA-0149DE8F47D3}" dt="2019-03-11T20:28:58.027" v="74"/>
          <ac:picMkLst>
            <pc:docMk/>
            <pc:sldMk cId="1632673928" sldId="271"/>
            <ac:picMk id="8" creationId="{CEECAD8E-28C0-40FD-9366-D59E553DBD0C}"/>
          </ac:picMkLst>
        </pc:picChg>
        <pc:picChg chg="del">
          <ac:chgData name="Rafael Garcia Garcia" userId="S::rgarciag1305@alumno.ipn.mx::e84c1eea-b9bc-44cc-9213-c4e445115493" providerId="AD" clId="Web-{9A845CA4-A974-9051-8EAA-0149DE8F47D3}" dt="2019-03-11T20:28:56.605" v="73"/>
          <ac:picMkLst>
            <pc:docMk/>
            <pc:sldMk cId="1632673928" sldId="271"/>
            <ac:picMk id="10" creationId="{2B28A9DB-3348-480A-A82F-B048AD1BEF0F}"/>
          </ac:picMkLst>
        </pc:picChg>
      </pc:sldChg>
      <pc:sldChg chg="add del replId">
        <pc:chgData name="Rafael Garcia Garcia" userId="S::rgarciag1305@alumno.ipn.mx::e84c1eea-b9bc-44cc-9213-c4e445115493" providerId="AD" clId="Web-{9A845CA4-A974-9051-8EAA-0149DE8F47D3}" dt="2019-03-11T20:32:24.607" v="118"/>
        <pc:sldMkLst>
          <pc:docMk/>
          <pc:sldMk cId="667672817" sldId="272"/>
        </pc:sldMkLst>
      </pc:sldChg>
      <pc:sldChg chg="addSp delSp modSp new mod ord setBg">
        <pc:chgData name="Rafael Garcia Garcia" userId="S::rgarciag1305@alumno.ipn.mx::e84c1eea-b9bc-44cc-9213-c4e445115493" providerId="AD" clId="Web-{9A845CA4-A974-9051-8EAA-0149DE8F47D3}" dt="2019-03-11T20:35:49.686" v="178"/>
        <pc:sldMkLst>
          <pc:docMk/>
          <pc:sldMk cId="3203058764" sldId="272"/>
        </pc:sldMkLst>
        <pc:spChg chg="mod">
          <ac:chgData name="Rafael Garcia Garcia" userId="S::rgarciag1305@alumno.ipn.mx::e84c1eea-b9bc-44cc-9213-c4e445115493" providerId="AD" clId="Web-{9A845CA4-A974-9051-8EAA-0149DE8F47D3}" dt="2019-03-11T20:35:26.467" v="177"/>
          <ac:spMkLst>
            <pc:docMk/>
            <pc:sldMk cId="3203058764" sldId="272"/>
            <ac:spMk id="2" creationId="{BFE0B06B-4EC2-4375-A97D-C5BD99840FF2}"/>
          </ac:spMkLst>
        </pc:spChg>
        <pc:spChg chg="mod">
          <ac:chgData name="Rafael Garcia Garcia" userId="S::rgarciag1305@alumno.ipn.mx::e84c1eea-b9bc-44cc-9213-c4e445115493" providerId="AD" clId="Web-{9A845CA4-A974-9051-8EAA-0149DE8F47D3}" dt="2019-03-11T20:35:26.467" v="177"/>
          <ac:spMkLst>
            <pc:docMk/>
            <pc:sldMk cId="3203058764" sldId="272"/>
            <ac:spMk id="3" creationId="{6C2F639F-78CE-4D27-B14D-768596AE6C46}"/>
          </ac:spMkLst>
        </pc:spChg>
        <pc:spChg chg="add del mod">
          <ac:chgData name="Rafael Garcia Garcia" userId="S::rgarciag1305@alumno.ipn.mx::e84c1eea-b9bc-44cc-9213-c4e445115493" providerId="AD" clId="Web-{9A845CA4-A974-9051-8EAA-0149DE8F47D3}" dt="2019-03-11T20:33:22.576" v="127"/>
          <ac:spMkLst>
            <pc:docMk/>
            <pc:sldMk cId="3203058764" sldId="272"/>
            <ac:spMk id="4" creationId="{6005AB8E-E710-43B7-B6D0-212612915CB8}"/>
          </ac:spMkLst>
        </pc:spChg>
        <pc:spChg chg="add mod">
          <ac:chgData name="Rafael Garcia Garcia" userId="S::rgarciag1305@alumno.ipn.mx::e84c1eea-b9bc-44cc-9213-c4e445115493" providerId="AD" clId="Web-{9A845CA4-A974-9051-8EAA-0149DE8F47D3}" dt="2019-03-11T20:35:20.483" v="176"/>
          <ac:spMkLst>
            <pc:docMk/>
            <pc:sldMk cId="3203058764" sldId="272"/>
            <ac:spMk id="7" creationId="{E9F4CA97-15D3-4709-B891-3ACECF66B6F9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35:26.467" v="177"/>
          <ac:spMkLst>
            <pc:docMk/>
            <pc:sldMk cId="3203058764" sldId="272"/>
            <ac:spMk id="12" creationId="{867D4867-5BA7-4462-B2F6-A23F4A622AA7}"/>
          </ac:spMkLst>
        </pc:spChg>
        <pc:picChg chg="add mod">
          <ac:chgData name="Rafael Garcia Garcia" userId="S::rgarciag1305@alumno.ipn.mx::e84c1eea-b9bc-44cc-9213-c4e445115493" providerId="AD" clId="Web-{9A845CA4-A974-9051-8EAA-0149DE8F47D3}" dt="2019-03-11T20:35:26.467" v="177"/>
          <ac:picMkLst>
            <pc:docMk/>
            <pc:sldMk cId="3203058764" sldId="272"/>
            <ac:picMk id="5" creationId="{69532476-9DA1-477C-8F67-EB1ACAA211E5}"/>
          </ac:picMkLst>
        </pc:picChg>
      </pc:sldChg>
      <pc:sldChg chg="modSp new">
        <pc:chgData name="Rafael Garcia Garcia" userId="S::rgarciag1305@alumno.ipn.mx::e84c1eea-b9bc-44cc-9213-c4e445115493" providerId="AD" clId="Web-{9A845CA4-A974-9051-8EAA-0149DE8F47D3}" dt="2019-03-11T20:36:08.545" v="189" actId="20577"/>
        <pc:sldMkLst>
          <pc:docMk/>
          <pc:sldMk cId="1214998801" sldId="273"/>
        </pc:sldMkLst>
        <pc:spChg chg="mod">
          <ac:chgData name="Rafael Garcia Garcia" userId="S::rgarciag1305@alumno.ipn.mx::e84c1eea-b9bc-44cc-9213-c4e445115493" providerId="AD" clId="Web-{9A845CA4-A974-9051-8EAA-0149DE8F47D3}" dt="2019-03-11T20:36:08.545" v="189" actId="20577"/>
          <ac:spMkLst>
            <pc:docMk/>
            <pc:sldMk cId="1214998801" sldId="273"/>
            <ac:spMk id="2" creationId="{AE2EFBF8-7846-4B20-B874-6CAC5A111BB4}"/>
          </ac:spMkLst>
        </pc:spChg>
      </pc:sldChg>
      <pc:sldChg chg="add del replId">
        <pc:chgData name="Rafael Garcia Garcia" userId="S::rgarciag1305@alumno.ipn.mx::e84c1eea-b9bc-44cc-9213-c4e445115493" providerId="AD" clId="Web-{9A845CA4-A974-9051-8EAA-0149DE8F47D3}" dt="2019-03-11T20:32:29.076" v="120"/>
        <pc:sldMkLst>
          <pc:docMk/>
          <pc:sldMk cId="3258680574" sldId="273"/>
        </pc:sldMkLst>
      </pc:sldChg>
      <pc:sldChg chg="addSp delSp modSp new mod setBg">
        <pc:chgData name="Rafael Garcia Garcia" userId="S::rgarciag1305@alumno.ipn.mx::e84c1eea-b9bc-44cc-9213-c4e445115493" providerId="AD" clId="Web-{9A845CA4-A974-9051-8EAA-0149DE8F47D3}" dt="2019-03-11T20:36:58.077" v="212"/>
        <pc:sldMkLst>
          <pc:docMk/>
          <pc:sldMk cId="1709008407" sldId="274"/>
        </pc:sldMkLst>
        <pc:spChg chg="mod">
          <ac:chgData name="Rafael Garcia Garcia" userId="S::rgarciag1305@alumno.ipn.mx::e84c1eea-b9bc-44cc-9213-c4e445115493" providerId="AD" clId="Web-{9A845CA4-A974-9051-8EAA-0149DE8F47D3}" dt="2019-03-11T20:36:58.077" v="212"/>
          <ac:spMkLst>
            <pc:docMk/>
            <pc:sldMk cId="1709008407" sldId="274"/>
            <ac:spMk id="2" creationId="{1AA6CC4F-5FE4-4C25-BB9A-8C052CA0A5F7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36:51.764" v="210"/>
          <ac:spMkLst>
            <pc:docMk/>
            <pc:sldMk cId="1709008407" sldId="274"/>
            <ac:spMk id="3" creationId="{C0FC4BE3-6CEE-46AC-BD42-0546A4D9D4D3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36:58.077" v="212"/>
          <ac:spMkLst>
            <pc:docMk/>
            <pc:sldMk cId="1709008407" sldId="274"/>
            <ac:spMk id="9" creationId="{823AC064-BC96-4F32-8AE1-B2FD38754823}"/>
          </ac:spMkLst>
        </pc:spChg>
        <pc:picChg chg="add mod">
          <ac:chgData name="Rafael Garcia Garcia" userId="S::rgarciag1305@alumno.ipn.mx::e84c1eea-b9bc-44cc-9213-c4e445115493" providerId="AD" clId="Web-{9A845CA4-A974-9051-8EAA-0149DE8F47D3}" dt="2019-03-11T20:36:58.077" v="212"/>
          <ac:picMkLst>
            <pc:docMk/>
            <pc:sldMk cId="1709008407" sldId="274"/>
            <ac:picMk id="4" creationId="{4897FF43-0F6E-4694-9200-998B7A6D81A8}"/>
          </ac:picMkLst>
        </pc:picChg>
        <pc:cxnChg chg="add">
          <ac:chgData name="Rafael Garcia Garcia" userId="S::rgarciag1305@alumno.ipn.mx::e84c1eea-b9bc-44cc-9213-c4e445115493" providerId="AD" clId="Web-{9A845CA4-A974-9051-8EAA-0149DE8F47D3}" dt="2019-03-11T20:36:58.077" v="212"/>
          <ac:cxnSpMkLst>
            <pc:docMk/>
            <pc:sldMk cId="1709008407" sldId="274"/>
            <ac:cxnSpMk id="11" creationId="{7E7C77BC-7138-40B1-A15B-20F57A494629}"/>
          </ac:cxnSpMkLst>
        </pc:cxnChg>
      </pc:sldChg>
      <pc:sldChg chg="add del replId">
        <pc:chgData name="Rafael Garcia Garcia" userId="S::rgarciag1305@alumno.ipn.mx::e84c1eea-b9bc-44cc-9213-c4e445115493" providerId="AD" clId="Web-{9A845CA4-A974-9051-8EAA-0149DE8F47D3}" dt="2019-03-11T20:29:15.262" v="76"/>
        <pc:sldMkLst>
          <pc:docMk/>
          <pc:sldMk cId="1858688922" sldId="274"/>
        </pc:sldMkLst>
      </pc:sldChg>
      <pc:sldChg chg="modSp new">
        <pc:chgData name="Rafael Garcia Garcia" userId="S::rgarciag1305@alumno.ipn.mx::e84c1eea-b9bc-44cc-9213-c4e445115493" providerId="AD" clId="Web-{9A845CA4-A974-9051-8EAA-0149DE8F47D3}" dt="2019-03-11T20:37:47.187" v="267" actId="20577"/>
        <pc:sldMkLst>
          <pc:docMk/>
          <pc:sldMk cId="3971788593" sldId="275"/>
        </pc:sldMkLst>
        <pc:spChg chg="mod">
          <ac:chgData name="Rafael Garcia Garcia" userId="S::rgarciag1305@alumno.ipn.mx::e84c1eea-b9bc-44cc-9213-c4e445115493" providerId="AD" clId="Web-{9A845CA4-A974-9051-8EAA-0149DE8F47D3}" dt="2019-03-11T20:37:34.968" v="255" actId="20577"/>
          <ac:spMkLst>
            <pc:docMk/>
            <pc:sldMk cId="3971788593" sldId="275"/>
            <ac:spMk id="2" creationId="{F65D7E9A-31FC-4433-90C0-AC601C84512C}"/>
          </ac:spMkLst>
        </pc:spChg>
        <pc:spChg chg="mod">
          <ac:chgData name="Rafael Garcia Garcia" userId="S::rgarciag1305@alumno.ipn.mx::e84c1eea-b9bc-44cc-9213-c4e445115493" providerId="AD" clId="Web-{9A845CA4-A974-9051-8EAA-0149DE8F47D3}" dt="2019-03-11T20:37:47.187" v="267" actId="20577"/>
          <ac:spMkLst>
            <pc:docMk/>
            <pc:sldMk cId="3971788593" sldId="275"/>
            <ac:spMk id="3" creationId="{CA03F271-50D0-41BE-AC71-3C4A4DEFE98F}"/>
          </ac:spMkLst>
        </pc:spChg>
      </pc:sldChg>
      <pc:sldChg chg="addSp delSp modSp new mod setBg">
        <pc:chgData name="Rafael Garcia Garcia" userId="S::rgarciag1305@alumno.ipn.mx::e84c1eea-b9bc-44cc-9213-c4e445115493" providerId="AD" clId="Web-{9A845CA4-A974-9051-8EAA-0149DE8F47D3}" dt="2019-03-11T20:42:11.017" v="324"/>
        <pc:sldMkLst>
          <pc:docMk/>
          <pc:sldMk cId="880897131" sldId="276"/>
        </pc:sldMkLst>
        <pc:spChg chg="mod">
          <ac:chgData name="Rafael Garcia Garcia" userId="S::rgarciag1305@alumno.ipn.mx::e84c1eea-b9bc-44cc-9213-c4e445115493" providerId="AD" clId="Web-{9A845CA4-A974-9051-8EAA-0149DE8F47D3}" dt="2019-03-11T20:42:11.017" v="324"/>
          <ac:spMkLst>
            <pc:docMk/>
            <pc:sldMk cId="880897131" sldId="276"/>
            <ac:spMk id="2" creationId="{159E3C3B-CC45-401B-9E78-D94138BA2AA9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42:04.813" v="321"/>
          <ac:spMkLst>
            <pc:docMk/>
            <pc:sldMk cId="880897131" sldId="276"/>
            <ac:spMk id="3" creationId="{C38049CB-1C8A-40F8-AAFF-5BFF0740B15F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2:11.017" v="324"/>
          <ac:spMkLst>
            <pc:docMk/>
            <pc:sldMk cId="880897131" sldId="276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2:11.017" v="324"/>
          <ac:spMkLst>
            <pc:docMk/>
            <pc:sldMk cId="880897131" sldId="276"/>
            <ac:spMk id="11" creationId="{047C8CCB-F95D-4249-92DD-651249D3535A}"/>
          </ac:spMkLst>
        </pc:spChg>
        <pc:picChg chg="add mod">
          <ac:chgData name="Rafael Garcia Garcia" userId="S::rgarciag1305@alumno.ipn.mx::e84c1eea-b9bc-44cc-9213-c4e445115493" providerId="AD" clId="Web-{9A845CA4-A974-9051-8EAA-0149DE8F47D3}" dt="2019-03-11T20:42:11.017" v="324"/>
          <ac:picMkLst>
            <pc:docMk/>
            <pc:sldMk cId="880897131" sldId="276"/>
            <ac:picMk id="4" creationId="{000FD6A5-855C-4279-A176-82B93EE554AF}"/>
          </ac:picMkLst>
        </pc:picChg>
      </pc:sldChg>
      <pc:sldChg chg="addSp delSp modSp new mod setBg">
        <pc:chgData name="Rafael Garcia Garcia" userId="S::rgarciag1305@alumno.ipn.mx::e84c1eea-b9bc-44cc-9213-c4e445115493" providerId="AD" clId="Web-{9A845CA4-A974-9051-8EAA-0149DE8F47D3}" dt="2019-03-11T20:43:19.626" v="378"/>
        <pc:sldMkLst>
          <pc:docMk/>
          <pc:sldMk cId="3555421954" sldId="277"/>
        </pc:sldMkLst>
        <pc:spChg chg="mod">
          <ac:chgData name="Rafael Garcia Garcia" userId="S::rgarciag1305@alumno.ipn.mx::e84c1eea-b9bc-44cc-9213-c4e445115493" providerId="AD" clId="Web-{9A845CA4-A974-9051-8EAA-0149DE8F47D3}" dt="2019-03-11T20:43:19.626" v="378"/>
          <ac:spMkLst>
            <pc:docMk/>
            <pc:sldMk cId="3555421954" sldId="277"/>
            <ac:spMk id="2" creationId="{DE04D1C0-C4F3-46DD-A792-08E9409CAFBA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43:14.689" v="376"/>
          <ac:spMkLst>
            <pc:docMk/>
            <pc:sldMk cId="3555421954" sldId="277"/>
            <ac:spMk id="3" creationId="{52839B28-349F-4306-9958-971D1A429145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3:19.626" v="378"/>
          <ac:spMkLst>
            <pc:docMk/>
            <pc:sldMk cId="3555421954" sldId="277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3:19.626" v="378"/>
          <ac:spMkLst>
            <pc:docMk/>
            <pc:sldMk cId="3555421954" sldId="277"/>
            <ac:spMk id="11" creationId="{047C8CCB-F95D-4249-92DD-651249D3535A}"/>
          </ac:spMkLst>
        </pc:spChg>
        <pc:picChg chg="add mod ord">
          <ac:chgData name="Rafael Garcia Garcia" userId="S::rgarciag1305@alumno.ipn.mx::e84c1eea-b9bc-44cc-9213-c4e445115493" providerId="AD" clId="Web-{9A845CA4-A974-9051-8EAA-0149DE8F47D3}" dt="2019-03-11T20:43:19.626" v="378"/>
          <ac:picMkLst>
            <pc:docMk/>
            <pc:sldMk cId="3555421954" sldId="277"/>
            <ac:picMk id="4" creationId="{52804720-F106-4F83-A62B-021C91EBF37C}"/>
          </ac:picMkLst>
        </pc:picChg>
      </pc:sldChg>
      <pc:sldChg chg="addSp delSp modSp new mod setBg">
        <pc:chgData name="Rafael Garcia Garcia" userId="S::rgarciag1305@alumno.ipn.mx::e84c1eea-b9bc-44cc-9213-c4e445115493" providerId="AD" clId="Web-{9A845CA4-A974-9051-8EAA-0149DE8F47D3}" dt="2019-03-11T20:47:17.924" v="477"/>
        <pc:sldMkLst>
          <pc:docMk/>
          <pc:sldMk cId="1109438500" sldId="278"/>
        </pc:sldMkLst>
        <pc:spChg chg="mod">
          <ac:chgData name="Rafael Garcia Garcia" userId="S::rgarciag1305@alumno.ipn.mx::e84c1eea-b9bc-44cc-9213-c4e445115493" providerId="AD" clId="Web-{9A845CA4-A974-9051-8EAA-0149DE8F47D3}" dt="2019-03-11T20:47:17.924" v="477"/>
          <ac:spMkLst>
            <pc:docMk/>
            <pc:sldMk cId="1109438500" sldId="278"/>
            <ac:spMk id="2" creationId="{1E3DAA02-91BB-45D8-BF9A-07F975BAD40D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47:14.346" v="474"/>
          <ac:spMkLst>
            <pc:docMk/>
            <pc:sldMk cId="1109438500" sldId="278"/>
            <ac:spMk id="3" creationId="{8E3086D2-3DDD-4875-9606-0B26DC0E47F5}"/>
          </ac:spMkLst>
        </pc:spChg>
        <pc:spChg chg="add mod">
          <ac:chgData name="Rafael Garcia Garcia" userId="S::rgarciag1305@alumno.ipn.mx::e84c1eea-b9bc-44cc-9213-c4e445115493" providerId="AD" clId="Web-{9A845CA4-A974-9051-8EAA-0149DE8F47D3}" dt="2019-03-11T20:47:14.346" v="476"/>
          <ac:spMkLst>
            <pc:docMk/>
            <pc:sldMk cId="1109438500" sldId="278"/>
            <ac:spMk id="6" creationId="{10F07D4E-0F7D-4E79-88B5-EBE2850A2221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7:17.924" v="477"/>
          <ac:spMkLst>
            <pc:docMk/>
            <pc:sldMk cId="1109438500" sldId="278"/>
            <ac:spMk id="11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7:17.924" v="477"/>
          <ac:spMkLst>
            <pc:docMk/>
            <pc:sldMk cId="1109438500" sldId="278"/>
            <ac:spMk id="13" creationId="{047C8CCB-F95D-4249-92DD-651249D3535A}"/>
          </ac:spMkLst>
        </pc:spChg>
        <pc:picChg chg="add mod ord">
          <ac:chgData name="Rafael Garcia Garcia" userId="S::rgarciag1305@alumno.ipn.mx::e84c1eea-b9bc-44cc-9213-c4e445115493" providerId="AD" clId="Web-{9A845CA4-A974-9051-8EAA-0149DE8F47D3}" dt="2019-03-11T20:47:17.924" v="477"/>
          <ac:picMkLst>
            <pc:docMk/>
            <pc:sldMk cId="1109438500" sldId="278"/>
            <ac:picMk id="4" creationId="{EE6FA088-AFB3-4250-9D85-C417F98F7A58}"/>
          </ac:picMkLst>
        </pc:picChg>
      </pc:sldChg>
      <pc:sldChg chg="addSp delSp modSp new mod setBg">
        <pc:chgData name="Rafael Garcia Garcia" userId="S::rgarciag1305@alumno.ipn.mx::e84c1eea-b9bc-44cc-9213-c4e445115493" providerId="AD" clId="Web-{9A845CA4-A974-9051-8EAA-0149DE8F47D3}" dt="2019-03-11T20:49:54.832" v="492" actId="1076"/>
        <pc:sldMkLst>
          <pc:docMk/>
          <pc:sldMk cId="409899909" sldId="279"/>
        </pc:sldMkLst>
        <pc:spChg chg="mod">
          <ac:chgData name="Rafael Garcia Garcia" userId="S::rgarciag1305@alumno.ipn.mx::e84c1eea-b9bc-44cc-9213-c4e445115493" providerId="AD" clId="Web-{9A845CA4-A974-9051-8EAA-0149DE8F47D3}" dt="2019-03-11T20:48:36.565" v="480"/>
          <ac:spMkLst>
            <pc:docMk/>
            <pc:sldMk cId="409899909" sldId="279"/>
            <ac:spMk id="2" creationId="{6E172538-B676-4823-8196-31D400D8000D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48:14.972" v="478"/>
          <ac:spMkLst>
            <pc:docMk/>
            <pc:sldMk cId="409899909" sldId="279"/>
            <ac:spMk id="3" creationId="{A1A4C8B9-0AAB-45F0-B752-AF47EF6EC1DC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8:36.565" v="480"/>
          <ac:spMkLst>
            <pc:docMk/>
            <pc:sldMk cId="409899909" sldId="279"/>
            <ac:spMk id="11" creationId="{823AC064-BC96-4F32-8AE1-B2FD38754823}"/>
          </ac:spMkLst>
        </pc:spChg>
        <pc:picChg chg="add mod ord">
          <ac:chgData name="Rafael Garcia Garcia" userId="S::rgarciag1305@alumno.ipn.mx::e84c1eea-b9bc-44cc-9213-c4e445115493" providerId="AD" clId="Web-{9A845CA4-A974-9051-8EAA-0149DE8F47D3}" dt="2019-03-11T20:49:29.644" v="485" actId="1076"/>
          <ac:picMkLst>
            <pc:docMk/>
            <pc:sldMk cId="409899909" sldId="279"/>
            <ac:picMk id="4" creationId="{0752A1A7-76F2-4150-AC91-58B24FFACE1B}"/>
          </ac:picMkLst>
        </pc:picChg>
        <pc:picChg chg="add mod">
          <ac:chgData name="Rafael Garcia Garcia" userId="S::rgarciag1305@alumno.ipn.mx::e84c1eea-b9bc-44cc-9213-c4e445115493" providerId="AD" clId="Web-{9A845CA4-A974-9051-8EAA-0149DE8F47D3}" dt="2019-03-11T20:49:54.832" v="491" actId="1076"/>
          <ac:picMkLst>
            <pc:docMk/>
            <pc:sldMk cId="409899909" sldId="279"/>
            <ac:picMk id="6" creationId="{6A581BE4-985A-4C18-84F1-ED48B76A10C4}"/>
          </ac:picMkLst>
        </pc:picChg>
        <pc:picChg chg="add mod">
          <ac:chgData name="Rafael Garcia Garcia" userId="S::rgarciag1305@alumno.ipn.mx::e84c1eea-b9bc-44cc-9213-c4e445115493" providerId="AD" clId="Web-{9A845CA4-A974-9051-8EAA-0149DE8F47D3}" dt="2019-03-11T20:49:26.238" v="484" actId="1076"/>
          <ac:picMkLst>
            <pc:docMk/>
            <pc:sldMk cId="409899909" sldId="279"/>
            <ac:picMk id="8" creationId="{2CABD3F8-3E5E-425E-B5C0-1AD8A88AF674}"/>
          </ac:picMkLst>
        </pc:picChg>
        <pc:picChg chg="add mod">
          <ac:chgData name="Rafael Garcia Garcia" userId="S::rgarciag1305@alumno.ipn.mx::e84c1eea-b9bc-44cc-9213-c4e445115493" providerId="AD" clId="Web-{9A845CA4-A974-9051-8EAA-0149DE8F47D3}" dt="2019-03-11T20:49:54.832" v="492" actId="1076"/>
          <ac:picMkLst>
            <pc:docMk/>
            <pc:sldMk cId="409899909" sldId="279"/>
            <ac:picMk id="14" creationId="{8686770F-EAC4-40B1-B4ED-DC1EEB5E2BEA}"/>
          </ac:picMkLst>
        </pc:picChg>
        <pc:cxnChg chg="add">
          <ac:chgData name="Rafael Garcia Garcia" userId="S::rgarciag1305@alumno.ipn.mx::e84c1eea-b9bc-44cc-9213-c4e445115493" providerId="AD" clId="Web-{9A845CA4-A974-9051-8EAA-0149DE8F47D3}" dt="2019-03-11T20:48:36.565" v="480"/>
          <ac:cxnSpMkLst>
            <pc:docMk/>
            <pc:sldMk cId="409899909" sldId="279"/>
            <ac:cxnSpMk id="13" creationId="{7E7C77BC-7138-40B1-A15B-20F57A494629}"/>
          </ac:cxnSpMkLst>
        </pc:cxnChg>
        <pc:cxnChg chg="add">
          <ac:chgData name="Rafael Garcia Garcia" userId="S::rgarciag1305@alumno.ipn.mx::e84c1eea-b9bc-44cc-9213-c4e445115493" providerId="AD" clId="Web-{9A845CA4-A974-9051-8EAA-0149DE8F47D3}" dt="2019-03-11T20:48:36.565" v="480"/>
          <ac:cxnSpMkLst>
            <pc:docMk/>
            <pc:sldMk cId="409899909" sldId="279"/>
            <ac:cxnSpMk id="15" creationId="{DB146403-F3D6-484B-B2ED-97F9565D0370}"/>
          </ac:cxnSpMkLst>
        </pc:cxnChg>
      </pc:sldChg>
      <pc:sldChg chg="new">
        <pc:chgData name="Rafael Garcia Garcia" userId="S::rgarciag1305@alumno.ipn.mx::e84c1eea-b9bc-44cc-9213-c4e445115493" providerId="AD" clId="Web-{9A845CA4-A974-9051-8EAA-0149DE8F47D3}" dt="2019-03-11T20:43:34.876" v="381"/>
        <pc:sldMkLst>
          <pc:docMk/>
          <pc:sldMk cId="1934496611" sldId="280"/>
        </pc:sldMkLst>
      </pc:sldChg>
      <pc:sldChg chg="addSp delSp modSp new mod ord setBg">
        <pc:chgData name="Rafael Garcia Garcia" userId="S::rgarciag1305@alumno.ipn.mx::e84c1eea-b9bc-44cc-9213-c4e445115493" providerId="AD" clId="Web-{9A845CA4-A974-9051-8EAA-0149DE8F47D3}" dt="2019-03-11T20:45:41.189" v="441"/>
        <pc:sldMkLst>
          <pc:docMk/>
          <pc:sldMk cId="1931915196" sldId="281"/>
        </pc:sldMkLst>
        <pc:spChg chg="mod">
          <ac:chgData name="Rafael Garcia Garcia" userId="S::rgarciag1305@alumno.ipn.mx::e84c1eea-b9bc-44cc-9213-c4e445115493" providerId="AD" clId="Web-{9A845CA4-A974-9051-8EAA-0149DE8F47D3}" dt="2019-03-11T20:45:37.252" v="440"/>
          <ac:spMkLst>
            <pc:docMk/>
            <pc:sldMk cId="1931915196" sldId="281"/>
            <ac:spMk id="2" creationId="{A9C4725A-B1DD-4E76-8C43-BA2D450EE534}"/>
          </ac:spMkLst>
        </pc:spChg>
        <pc:spChg chg="del">
          <ac:chgData name="Rafael Garcia Garcia" userId="S::rgarciag1305@alumno.ipn.mx::e84c1eea-b9bc-44cc-9213-c4e445115493" providerId="AD" clId="Web-{9A845CA4-A974-9051-8EAA-0149DE8F47D3}" dt="2019-03-11T20:45:33.471" v="439"/>
          <ac:spMkLst>
            <pc:docMk/>
            <pc:sldMk cId="1931915196" sldId="281"/>
            <ac:spMk id="3" creationId="{1DA52A57-E847-4AB1-9C07-FBB32140B996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5:37.252" v="440"/>
          <ac:spMkLst>
            <pc:docMk/>
            <pc:sldMk cId="1931915196" sldId="281"/>
            <ac:spMk id="9" creationId="{6753252F-4873-4F63-801D-CC719279A7D5}"/>
          </ac:spMkLst>
        </pc:spChg>
        <pc:spChg chg="add">
          <ac:chgData name="Rafael Garcia Garcia" userId="S::rgarciag1305@alumno.ipn.mx::e84c1eea-b9bc-44cc-9213-c4e445115493" providerId="AD" clId="Web-{9A845CA4-A974-9051-8EAA-0149DE8F47D3}" dt="2019-03-11T20:45:37.252" v="440"/>
          <ac:spMkLst>
            <pc:docMk/>
            <pc:sldMk cId="1931915196" sldId="281"/>
            <ac:spMk id="11" creationId="{047C8CCB-F95D-4249-92DD-651249D3535A}"/>
          </ac:spMkLst>
        </pc:spChg>
        <pc:picChg chg="add mod ord">
          <ac:chgData name="Rafael Garcia Garcia" userId="S::rgarciag1305@alumno.ipn.mx::e84c1eea-b9bc-44cc-9213-c4e445115493" providerId="AD" clId="Web-{9A845CA4-A974-9051-8EAA-0149DE8F47D3}" dt="2019-03-11T20:45:37.252" v="440"/>
          <ac:picMkLst>
            <pc:docMk/>
            <pc:sldMk cId="1931915196" sldId="281"/>
            <ac:picMk id="4" creationId="{511A7901-39FA-4063-A686-340CEE1B049D}"/>
          </ac:picMkLst>
        </pc:picChg>
      </pc:sldChg>
    </pc:docChg>
  </pc:docChgLst>
  <pc:docChgLst>
    <pc:chgData name="Rafael Garcia Garcia" userId="S::rgarciag1305@alumno.ipn.mx::e84c1eea-b9bc-44cc-9213-c4e445115493" providerId="AD" clId="Web-{AB431F59-F7CB-4F5A-BE9F-7C5573B8AFDA}"/>
    <pc:docChg chg="modSld">
      <pc:chgData name="Rafael Garcia Garcia" userId="S::rgarciag1305@alumno.ipn.mx::e84c1eea-b9bc-44cc-9213-c4e445115493" providerId="AD" clId="Web-{AB431F59-F7CB-4F5A-BE9F-7C5573B8AFDA}" dt="2019-03-07T18:13:27.906" v="1" actId="1076"/>
      <pc:docMkLst>
        <pc:docMk/>
      </pc:docMkLst>
      <pc:sldChg chg="modSp">
        <pc:chgData name="Rafael Garcia Garcia" userId="S::rgarciag1305@alumno.ipn.mx::e84c1eea-b9bc-44cc-9213-c4e445115493" providerId="AD" clId="Web-{AB431F59-F7CB-4F5A-BE9F-7C5573B8AFDA}" dt="2019-03-07T18:13:27.906" v="1" actId="1076"/>
        <pc:sldMkLst>
          <pc:docMk/>
          <pc:sldMk cId="744589840" sldId="256"/>
        </pc:sldMkLst>
        <pc:picChg chg="mod">
          <ac:chgData name="Rafael Garcia Garcia" userId="S::rgarciag1305@alumno.ipn.mx::e84c1eea-b9bc-44cc-9213-c4e445115493" providerId="AD" clId="Web-{AB431F59-F7CB-4F5A-BE9F-7C5573B8AFDA}" dt="2019-03-07T18:13:27.906" v="1" actId="1076"/>
          <ac:picMkLst>
            <pc:docMk/>
            <pc:sldMk cId="744589840" sldId="256"/>
            <ac:picMk id="5" creationId="{95AA222E-0DEF-46F1-9496-393254192B61}"/>
          </ac:picMkLst>
        </pc:picChg>
      </pc:sldChg>
    </pc:docChg>
  </pc:docChgLst>
  <pc:docChgLst>
    <pc:chgData name="Luisa Anahi Hernandez Estrada" userId="S::lhernandeze1503@alumno.ipn.mx::263134b9-4c25-409d-895e-34638a60c1eb" providerId="AD" clId="Web-{0C327D5C-BFA1-AE60-0696-BD0C2413886D}"/>
    <pc:docChg chg="addSld delSld modSld sldOrd">
      <pc:chgData name="Luisa Anahi Hernandez Estrada" userId="S::lhernandeze1503@alumno.ipn.mx::263134b9-4c25-409d-895e-34638a60c1eb" providerId="AD" clId="Web-{0C327D5C-BFA1-AE60-0696-BD0C2413886D}" dt="2019-02-25T06:07:33.145" v="734" actId="1076"/>
      <pc:docMkLst>
        <pc:docMk/>
      </pc:docMkLst>
      <pc:sldChg chg="mod setBg">
        <pc:chgData name="Luisa Anahi Hernandez Estrada" userId="S::lhernandeze1503@alumno.ipn.mx::263134b9-4c25-409d-895e-34638a60c1eb" providerId="AD" clId="Web-{0C327D5C-BFA1-AE60-0696-BD0C2413886D}" dt="2019-02-25T05:40:43.636" v="143"/>
        <pc:sldMkLst>
          <pc:docMk/>
          <pc:sldMk cId="1190908588" sldId="258"/>
        </pc:sldMkLst>
      </pc:sldChg>
      <pc:sldChg chg="addSp delSp modSp mod setBg">
        <pc:chgData name="Luisa Anahi Hernandez Estrada" userId="S::lhernandeze1503@alumno.ipn.mx::263134b9-4c25-409d-895e-34638a60c1eb" providerId="AD" clId="Web-{0C327D5C-BFA1-AE60-0696-BD0C2413886D}" dt="2019-02-25T05:41:18.558" v="144"/>
        <pc:sldMkLst>
          <pc:docMk/>
          <pc:sldMk cId="440553320" sldId="259"/>
        </pc:sldMkLst>
        <pc:spChg chg="mod">
          <ac:chgData name="Luisa Anahi Hernandez Estrada" userId="S::lhernandeze1503@alumno.ipn.mx::263134b9-4c25-409d-895e-34638a60c1eb" providerId="AD" clId="Web-{0C327D5C-BFA1-AE60-0696-BD0C2413886D}" dt="2019-02-25T05:35:26.134" v="133" actId="1076"/>
          <ac:spMkLst>
            <pc:docMk/>
            <pc:sldMk cId="440553320" sldId="259"/>
            <ac:spMk id="3" creationId="{716ABF62-1879-4EC3-9EAE-FD341B002A0F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35:22.197" v="132" actId="1076"/>
          <ac:spMkLst>
            <pc:docMk/>
            <pc:sldMk cId="440553320" sldId="259"/>
            <ac:spMk id="4" creationId="{04D69939-2590-4857-BBDB-85D0B3AE6805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39:53.683" v="142" actId="1076"/>
          <ac:spMkLst>
            <pc:docMk/>
            <pc:sldMk cId="440553320" sldId="259"/>
            <ac:spMk id="6" creationId="{D1B07CA7-1989-4C45-AD59-BEEBF7BD1706}"/>
          </ac:spMkLst>
        </pc:spChg>
        <pc:spChg chg="add del mod">
          <ac:chgData name="Luisa Anahi Hernandez Estrada" userId="S::lhernandeze1503@alumno.ipn.mx::263134b9-4c25-409d-895e-34638a60c1eb" providerId="AD" clId="Web-{0C327D5C-BFA1-AE60-0696-BD0C2413886D}" dt="2019-02-25T05:34:06.478" v="73"/>
          <ac:spMkLst>
            <pc:docMk/>
            <pc:sldMk cId="440553320" sldId="259"/>
            <ac:spMk id="7" creationId="{B20B9557-5CE7-4EA6-8600-AB7AADA9F7A2}"/>
          </ac:spMkLst>
        </pc:spChg>
        <pc:spChg chg="add del mod">
          <ac:chgData name="Luisa Anahi Hernandez Estrada" userId="S::lhernandeze1503@alumno.ipn.mx::263134b9-4c25-409d-895e-34638a60c1eb" providerId="AD" clId="Web-{0C327D5C-BFA1-AE60-0696-BD0C2413886D}" dt="2019-02-25T05:33:57.946" v="68"/>
          <ac:spMkLst>
            <pc:docMk/>
            <pc:sldMk cId="440553320" sldId="259"/>
            <ac:spMk id="8" creationId="{BD008C95-3B63-4C92-9883-9BB013CA7F26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35:36.322" v="134" actId="1076"/>
          <ac:spMkLst>
            <pc:docMk/>
            <pc:sldMk cId="440553320" sldId="259"/>
            <ac:spMk id="23" creationId="{A2C44B30-1307-49C8-B369-7257FEBB2CB5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5:34:31.462" v="114"/>
          <ac:spMkLst>
            <pc:docMk/>
            <pc:sldMk cId="440553320" sldId="259"/>
            <ac:spMk id="33" creationId="{71316EFE-F448-403A-8B98-FEA5F7009D7F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5:34:31.462" v="115"/>
          <ac:spMkLst>
            <pc:docMk/>
            <pc:sldMk cId="440553320" sldId="259"/>
            <ac:spMk id="34" creationId="{4DD1CCBD-7758-442A-8A6D-75D58E2933FF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5:34:31.462" v="116"/>
          <ac:spMkLst>
            <pc:docMk/>
            <pc:sldMk cId="440553320" sldId="259"/>
            <ac:spMk id="35" creationId="{2AE8316B-EB15-4AD4-B5A9-A024A4BDFD84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5:34:31.462" v="117"/>
          <ac:spMkLst>
            <pc:docMk/>
            <pc:sldMk cId="440553320" sldId="259"/>
            <ac:spMk id="36" creationId="{A09FD81B-D16F-4B3E-B044-69D826150FE2}"/>
          </ac:spMkLst>
        </pc:spChg>
        <pc:graphicFrameChg chg="add mod modGraphic">
          <ac:chgData name="Luisa Anahi Hernandez Estrada" userId="S::lhernandeze1503@alumno.ipn.mx::263134b9-4c25-409d-895e-34638a60c1eb" providerId="AD" clId="Web-{0C327D5C-BFA1-AE60-0696-BD0C2413886D}" dt="2019-02-25T05:37:04.526" v="141"/>
          <ac:graphicFrameMkLst>
            <pc:docMk/>
            <pc:sldMk cId="440553320" sldId="259"/>
            <ac:graphicFrameMk id="9" creationId="{03B2F9AA-7E90-47AA-9F76-BFF2DA7FEDF7}"/>
          </ac:graphicFrameMkLst>
        </pc:graphicFrameChg>
        <pc:picChg chg="add del">
          <ac:chgData name="Luisa Anahi Hernandez Estrada" userId="S::lhernandeze1503@alumno.ipn.mx::263134b9-4c25-409d-895e-34638a60c1eb" providerId="AD" clId="Web-{0C327D5C-BFA1-AE60-0696-BD0C2413886D}" dt="2019-02-25T05:34:31.462" v="113"/>
          <ac:picMkLst>
            <pc:docMk/>
            <pc:sldMk cId="440553320" sldId="259"/>
            <ac:picMk id="16" creationId="{F5D10D9E-6BEE-4CE1-BFDD-6AA413727148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62" v="112"/>
          <ac:picMkLst>
            <pc:docMk/>
            <pc:sldMk cId="440553320" sldId="259"/>
            <ac:picMk id="18" creationId="{83057F4A-9FB8-43F4-8CCC-A6FEA9C80CCD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62" v="111"/>
          <ac:picMkLst>
            <pc:docMk/>
            <pc:sldMk cId="440553320" sldId="259"/>
            <ac:picMk id="20" creationId="{DB87551D-47DC-4A2A-98A8-1D3E6A0C721A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62" v="110"/>
          <ac:picMkLst>
            <pc:docMk/>
            <pc:sldMk cId="440553320" sldId="259"/>
            <ac:picMk id="27" creationId="{8BE8334D-04C3-48B8-A37A-BEFC802F4DA7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62" v="109"/>
          <ac:picMkLst>
            <pc:docMk/>
            <pc:sldMk cId="440553320" sldId="259"/>
            <ac:picMk id="29" creationId="{D69E7F4C-B85E-4F6F-89CB-3A5C57A22A0E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62" v="108"/>
          <ac:picMkLst>
            <pc:docMk/>
            <pc:sldMk cId="440553320" sldId="259"/>
            <ac:picMk id="30" creationId="{0303D8EF-732D-47D6-9BEB-90D062CC4060}"/>
          </ac:picMkLst>
        </pc:picChg>
        <pc:picChg chg="add del">
          <ac:chgData name="Luisa Anahi Hernandez Estrada" userId="S::lhernandeze1503@alumno.ipn.mx::263134b9-4c25-409d-895e-34638a60c1eb" providerId="AD" clId="Web-{0C327D5C-BFA1-AE60-0696-BD0C2413886D}" dt="2019-02-25T05:34:31.447" v="107"/>
          <ac:picMkLst>
            <pc:docMk/>
            <pc:sldMk cId="440553320" sldId="259"/>
            <ac:picMk id="31" creationId="{944D3631-2B45-4D8B-BEAF-22AFC80A3AF5}"/>
          </ac:picMkLst>
        </pc:picChg>
      </pc:sldChg>
      <pc:sldChg chg="addSp delSp modSp add mod replId setBg">
        <pc:chgData name="Luisa Anahi Hernandez Estrada" userId="S::lhernandeze1503@alumno.ipn.mx::263134b9-4c25-409d-895e-34638a60c1eb" providerId="AD" clId="Web-{0C327D5C-BFA1-AE60-0696-BD0C2413886D}" dt="2019-02-25T05:49:42.599" v="323" actId="1076"/>
        <pc:sldMkLst>
          <pc:docMk/>
          <pc:sldMk cId="30938853" sldId="260"/>
        </pc:sldMkLst>
        <pc:spChg chg="del">
          <ac:chgData name="Luisa Anahi Hernandez Estrada" userId="S::lhernandeze1503@alumno.ipn.mx::263134b9-4c25-409d-895e-34638a60c1eb" providerId="AD" clId="Web-{0C327D5C-BFA1-AE60-0696-BD0C2413886D}" dt="2019-02-25T05:42:28.330" v="172"/>
          <ac:spMkLst>
            <pc:docMk/>
            <pc:sldMk cId="30938853" sldId="260"/>
            <ac:spMk id="3" creationId="{716ABF62-1879-4EC3-9EAE-FD341B002A0F}"/>
          </ac:spMkLst>
        </pc:spChg>
        <pc:spChg chg="add del mod">
          <ac:chgData name="Luisa Anahi Hernandez Estrada" userId="S::lhernandeze1503@alumno.ipn.mx::263134b9-4c25-409d-895e-34638a60c1eb" providerId="AD" clId="Web-{0C327D5C-BFA1-AE60-0696-BD0C2413886D}" dt="2019-02-25T05:46:46.426" v="304"/>
          <ac:spMkLst>
            <pc:docMk/>
            <pc:sldMk cId="30938853" sldId="260"/>
            <ac:spMk id="4" creationId="{04D69939-2590-4857-BBDB-85D0B3AE6805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42:25.798" v="170" actId="20577"/>
          <ac:spMkLst>
            <pc:docMk/>
            <pc:sldMk cId="30938853" sldId="260"/>
            <ac:spMk id="6" creationId="{D1B07CA7-1989-4C45-AD59-BEEBF7BD1706}"/>
          </ac:spMkLst>
        </pc:spChg>
        <pc:spChg chg="add del mod">
          <ac:chgData name="Luisa Anahi Hernandez Estrada" userId="S::lhernandeze1503@alumno.ipn.mx::263134b9-4c25-409d-895e-34638a60c1eb" providerId="AD" clId="Web-{0C327D5C-BFA1-AE60-0696-BD0C2413886D}" dt="2019-02-25T05:43:17.128" v="180"/>
          <ac:spMkLst>
            <pc:docMk/>
            <pc:sldMk cId="30938853" sldId="260"/>
            <ac:spMk id="22" creationId="{A207F07F-9BCC-49AA-8834-3E8F73A8362E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42:14.392" v="147" actId="20577"/>
          <ac:spMkLst>
            <pc:docMk/>
            <pc:sldMk cId="30938853" sldId="260"/>
            <ac:spMk id="23" creationId="{A2C44B30-1307-49C8-B369-7257FEBB2CB5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46:46.442" v="305"/>
          <ac:spMkLst>
            <pc:docMk/>
            <pc:sldMk cId="30938853" sldId="260"/>
            <ac:spMk id="38" creationId="{39310E0A-2461-4F2C-8D85-7D026C9BA4A5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46:46.442" v="306"/>
          <ac:spMkLst>
            <pc:docMk/>
            <pc:sldMk cId="30938853" sldId="260"/>
            <ac:spMk id="39" creationId="{974C8471-A0D4-4472-AB0E-FF4A00393AB5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45:39.660" v="247" actId="1076"/>
          <ac:spMkLst>
            <pc:docMk/>
            <pc:sldMk cId="30938853" sldId="260"/>
            <ac:spMk id="40" creationId="{85DE336B-39EA-4F9C-A01B-5241300DC163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45:58.801" v="274" actId="1076"/>
          <ac:spMkLst>
            <pc:docMk/>
            <pc:sldMk cId="30938853" sldId="260"/>
            <ac:spMk id="41" creationId="{2BE97CC0-1E24-4F1E-B24E-7C3D8BF607DD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46:51.942" v="307" actId="1076"/>
          <ac:spMkLst>
            <pc:docMk/>
            <pc:sldMk cId="30938853" sldId="260"/>
            <ac:spMk id="42" creationId="{082F3ED4-E812-43FF-A47A-802A3AF47B76}"/>
          </ac:spMkLst>
        </pc:spChg>
        <pc:graphicFrameChg chg="add del">
          <ac:chgData name="Luisa Anahi Hernandez Estrada" userId="S::lhernandeze1503@alumno.ipn.mx::263134b9-4c25-409d-895e-34638a60c1eb" providerId="AD" clId="Web-{0C327D5C-BFA1-AE60-0696-BD0C2413886D}" dt="2019-02-25T05:43:28.925" v="183"/>
          <ac:graphicFrameMkLst>
            <pc:docMk/>
            <pc:sldMk cId="30938853" sldId="260"/>
            <ac:graphicFrameMk id="9" creationId="{03B2F9AA-7E90-47AA-9F76-BFF2DA7FEDF7}"/>
          </ac:graphicFrameMkLst>
        </pc:graphicFrameChg>
        <pc:picChg chg="add del mod">
          <ac:chgData name="Luisa Anahi Hernandez Estrada" userId="S::lhernandeze1503@alumno.ipn.mx::263134b9-4c25-409d-895e-34638a60c1eb" providerId="AD" clId="Web-{0C327D5C-BFA1-AE60-0696-BD0C2413886D}" dt="2019-02-25T05:47:10.786" v="309"/>
          <ac:picMkLst>
            <pc:docMk/>
            <pc:sldMk cId="30938853" sldId="260"/>
            <ac:picMk id="43" creationId="{031EAC37-8A6E-42A1-8838-DF910655F9D6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5:47:59.098" v="311" actId="1076"/>
          <ac:picMkLst>
            <pc:docMk/>
            <pc:sldMk cId="30938853" sldId="260"/>
            <ac:picMk id="45" creationId="{FD3875BE-BA98-4A37-8ED5-4AF096C2548C}"/>
          </ac:picMkLst>
        </pc:picChg>
        <pc:picChg chg="add del mod">
          <ac:chgData name="Luisa Anahi Hernandez Estrada" userId="S::lhernandeze1503@alumno.ipn.mx::263134b9-4c25-409d-895e-34638a60c1eb" providerId="AD" clId="Web-{0C327D5C-BFA1-AE60-0696-BD0C2413886D}" dt="2019-02-25T05:48:37.677" v="313"/>
          <ac:picMkLst>
            <pc:docMk/>
            <pc:sldMk cId="30938853" sldId="260"/>
            <ac:picMk id="47" creationId="{7E4ABE05-EFC3-460A-B1EC-BE0BE675DA13}"/>
          </ac:picMkLst>
        </pc:picChg>
        <pc:picChg chg="add mod modCrop">
          <ac:chgData name="Luisa Anahi Hernandez Estrada" userId="S::lhernandeze1503@alumno.ipn.mx::263134b9-4c25-409d-895e-34638a60c1eb" providerId="AD" clId="Web-{0C327D5C-BFA1-AE60-0696-BD0C2413886D}" dt="2019-02-25T05:49:17.615" v="321" actId="1076"/>
          <ac:picMkLst>
            <pc:docMk/>
            <pc:sldMk cId="30938853" sldId="260"/>
            <ac:picMk id="49" creationId="{44BF2AF5-1691-4CC8-8121-A332E32E55C0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5:49:42.599" v="323" actId="1076"/>
          <ac:picMkLst>
            <pc:docMk/>
            <pc:sldMk cId="30938853" sldId="260"/>
            <ac:picMk id="51" creationId="{28DA831F-CBDE-48BB-94EC-51FF5D93AE7B}"/>
          </ac:picMkLst>
        </pc:picChg>
      </pc:sldChg>
      <pc:sldChg chg="addSp delSp modSp add ord replId">
        <pc:chgData name="Luisa Anahi Hernandez Estrada" userId="S::lhernandeze1503@alumno.ipn.mx::263134b9-4c25-409d-895e-34638a60c1eb" providerId="AD" clId="Web-{0C327D5C-BFA1-AE60-0696-BD0C2413886D}" dt="2019-02-25T05:54:38.287" v="433" actId="14100"/>
        <pc:sldMkLst>
          <pc:docMk/>
          <pc:sldMk cId="61475829" sldId="261"/>
        </pc:sldMkLst>
        <pc:spChg chg="mod">
          <ac:chgData name="Luisa Anahi Hernandez Estrada" userId="S::lhernandeze1503@alumno.ipn.mx::263134b9-4c25-409d-895e-34638a60c1eb" providerId="AD" clId="Web-{0C327D5C-BFA1-AE60-0696-BD0C2413886D}" dt="2019-02-25T05:54:16.979" v="430" actId="14100"/>
          <ac:spMkLst>
            <pc:docMk/>
            <pc:sldMk cId="61475829" sldId="261"/>
            <ac:spMk id="3" creationId="{716ABF62-1879-4EC3-9EAE-FD341B002A0F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54:33.011" v="432" actId="14100"/>
          <ac:spMkLst>
            <pc:docMk/>
            <pc:sldMk cId="61475829" sldId="261"/>
            <ac:spMk id="4" creationId="{04D69939-2590-4857-BBDB-85D0B3AE6805}"/>
          </ac:spMkLst>
        </pc:spChg>
        <pc:spChg chg="del">
          <ac:chgData name="Luisa Anahi Hernandez Estrada" userId="S::lhernandeze1503@alumno.ipn.mx::263134b9-4c25-409d-895e-34638a60c1eb" providerId="AD" clId="Web-{0C327D5C-BFA1-AE60-0696-BD0C2413886D}" dt="2019-02-25T05:51:02.291" v="367"/>
          <ac:spMkLst>
            <pc:docMk/>
            <pc:sldMk cId="61475829" sldId="261"/>
            <ac:spMk id="6" creationId="{D1B07CA7-1989-4C45-AD59-BEEBF7BD1706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51:12.080" v="380" actId="14100"/>
          <ac:spMkLst>
            <pc:docMk/>
            <pc:sldMk cId="61475829" sldId="261"/>
            <ac:spMk id="23" creationId="{A2C44B30-1307-49C8-B369-7257FEBB2CB5}"/>
          </ac:spMkLst>
        </pc:spChg>
        <pc:graphicFrameChg chg="del">
          <ac:chgData name="Luisa Anahi Hernandez Estrada" userId="S::lhernandeze1503@alumno.ipn.mx::263134b9-4c25-409d-895e-34638a60c1eb" providerId="AD" clId="Web-{0C327D5C-BFA1-AE60-0696-BD0C2413886D}" dt="2019-02-25T05:51:14.039" v="381"/>
          <ac:graphicFrameMkLst>
            <pc:docMk/>
            <pc:sldMk cId="61475829" sldId="261"/>
            <ac:graphicFrameMk id="9" creationId="{03B2F9AA-7E90-47AA-9F76-BFF2DA7FEDF7}"/>
          </ac:graphicFrameMkLst>
        </pc:graphicFrameChg>
        <pc:picChg chg="add mod">
          <ac:chgData name="Luisa Anahi Hernandez Estrada" userId="S::lhernandeze1503@alumno.ipn.mx::263134b9-4c25-409d-895e-34638a60c1eb" providerId="AD" clId="Web-{0C327D5C-BFA1-AE60-0696-BD0C2413886D}" dt="2019-02-25T05:54:38.287" v="433" actId="14100"/>
          <ac:picMkLst>
            <pc:docMk/>
            <pc:sldMk cId="61475829" sldId="261"/>
            <ac:picMk id="15" creationId="{08EAD219-F440-409C-B068-ED44196525E2}"/>
          </ac:picMkLst>
        </pc:picChg>
      </pc:sldChg>
      <pc:sldChg chg="addSp delSp modSp add replId">
        <pc:chgData name="Luisa Anahi Hernandez Estrada" userId="S::lhernandeze1503@alumno.ipn.mx::263134b9-4c25-409d-895e-34638a60c1eb" providerId="AD" clId="Web-{0C327D5C-BFA1-AE60-0696-BD0C2413886D}" dt="2019-02-25T05:58:58.108" v="551"/>
        <pc:sldMkLst>
          <pc:docMk/>
          <pc:sldMk cId="2487259296" sldId="262"/>
        </pc:sldMkLst>
        <pc:spChg chg="mod">
          <ac:chgData name="Luisa Anahi Hernandez Estrada" userId="S::lhernandeze1503@alumno.ipn.mx::263134b9-4c25-409d-895e-34638a60c1eb" providerId="AD" clId="Web-{0C327D5C-BFA1-AE60-0696-BD0C2413886D}" dt="2019-02-25T05:58:58.090" v="549"/>
          <ac:spMkLst>
            <pc:docMk/>
            <pc:sldMk cId="2487259296" sldId="262"/>
            <ac:spMk id="3" creationId="{716ABF62-1879-4EC3-9EAE-FD341B002A0F}"/>
          </ac:spMkLst>
        </pc:spChg>
        <pc:spChg chg="add del mod">
          <ac:chgData name="Luisa Anahi Hernandez Estrada" userId="S::lhernandeze1503@alumno.ipn.mx::263134b9-4c25-409d-895e-34638a60c1eb" providerId="AD" clId="Web-{0C327D5C-BFA1-AE60-0696-BD0C2413886D}" dt="2019-02-25T05:58:37.220" v="543"/>
          <ac:spMkLst>
            <pc:docMk/>
            <pc:sldMk cId="2487259296" sldId="262"/>
            <ac:spMk id="4" creationId="{04D69939-2590-4857-BBDB-85D0B3AE6805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58:37.231" v="544"/>
          <ac:spMkLst>
            <pc:docMk/>
            <pc:sldMk cId="2487259296" sldId="262"/>
            <ac:spMk id="8" creationId="{6B626776-4D16-4E49-9268-C83357C32321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58:37.241" v="545"/>
          <ac:spMkLst>
            <pc:docMk/>
            <pc:sldMk cId="2487259296" sldId="262"/>
            <ac:spMk id="9" creationId="{640F249F-2F0B-49E0-8BF4-291133DAF631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5:56:31.101" v="507"/>
          <ac:spMkLst>
            <pc:docMk/>
            <pc:sldMk cId="2487259296" sldId="262"/>
            <ac:spMk id="10" creationId="{426953A4-37F2-48B3-AF84-8C9C97B18C00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58:58.099" v="550"/>
          <ac:spMkLst>
            <pc:docMk/>
            <pc:sldMk cId="2487259296" sldId="262"/>
            <ac:spMk id="11" creationId="{31681956-C6F7-4615-835C-8251037BB769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5:58:58.108" v="551"/>
          <ac:spMkLst>
            <pc:docMk/>
            <pc:sldMk cId="2487259296" sldId="262"/>
            <ac:spMk id="12" creationId="{384D8F60-3D88-412E-88A5-0A18F0A2B266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55:25.109" v="455" actId="1076"/>
          <ac:spMkLst>
            <pc:docMk/>
            <pc:sldMk cId="2487259296" sldId="262"/>
            <ac:spMk id="23" creationId="{A2C44B30-1307-49C8-B369-7257FEBB2CB5}"/>
          </ac:spMkLst>
        </pc:spChg>
        <pc:picChg chg="add mod">
          <ac:chgData name="Luisa Anahi Hernandez Estrada" userId="S::lhernandeze1503@alumno.ipn.mx::263134b9-4c25-409d-895e-34638a60c1eb" providerId="AD" clId="Web-{0C327D5C-BFA1-AE60-0696-BD0C2413886D}" dt="2019-02-25T05:58:47.841" v="548" actId="1076"/>
          <ac:picMkLst>
            <pc:docMk/>
            <pc:sldMk cId="2487259296" sldId="262"/>
            <ac:picMk id="6" creationId="{F39995A5-4FBB-44F0-9FAD-678A1763D0EF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5:58:21.468" v="538"/>
          <ac:picMkLst>
            <pc:docMk/>
            <pc:sldMk cId="2487259296" sldId="262"/>
            <ac:picMk id="13" creationId="{A3E819E4-A27E-42D1-9067-92FF13542F65}"/>
          </ac:picMkLst>
        </pc:picChg>
        <pc:picChg chg="del">
          <ac:chgData name="Luisa Anahi Hernandez Estrada" userId="S::lhernandeze1503@alumno.ipn.mx::263134b9-4c25-409d-895e-34638a60c1eb" providerId="AD" clId="Web-{0C327D5C-BFA1-AE60-0696-BD0C2413886D}" dt="2019-02-25T05:55:27.502" v="456"/>
          <ac:picMkLst>
            <pc:docMk/>
            <pc:sldMk cId="2487259296" sldId="262"/>
            <ac:picMk id="15" creationId="{08EAD219-F440-409C-B068-ED44196525E2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5:58:21.478" v="539"/>
          <ac:picMkLst>
            <pc:docMk/>
            <pc:sldMk cId="2487259296" sldId="262"/>
            <ac:picMk id="16" creationId="{E8BD2AC9-F2C1-46FB-94BC-99B4338DEB01}"/>
          </ac:picMkLst>
        </pc:picChg>
      </pc:sldChg>
      <pc:sldChg chg="addSp delSp modSp add ord replId">
        <pc:chgData name="Luisa Anahi Hernandez Estrada" userId="S::lhernandeze1503@alumno.ipn.mx::263134b9-4c25-409d-895e-34638a60c1eb" providerId="AD" clId="Web-{0C327D5C-BFA1-AE60-0696-BD0C2413886D}" dt="2019-02-25T06:02:41.331" v="652" actId="20577"/>
        <pc:sldMkLst>
          <pc:docMk/>
          <pc:sldMk cId="3393588125" sldId="263"/>
        </pc:sldMkLst>
        <pc:spChg chg="del">
          <ac:chgData name="Luisa Anahi Hernandez Estrada" userId="S::lhernandeze1503@alumno.ipn.mx::263134b9-4c25-409d-895e-34638a60c1eb" providerId="AD" clId="Web-{0C327D5C-BFA1-AE60-0696-BD0C2413886D}" dt="2019-02-25T06:00:19.886" v="571"/>
          <ac:spMkLst>
            <pc:docMk/>
            <pc:sldMk cId="3393588125" sldId="263"/>
            <ac:spMk id="3" creationId="{716ABF62-1879-4EC3-9EAE-FD341B002A0F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6:02:01.065" v="602" actId="1076"/>
          <ac:spMkLst>
            <pc:docMk/>
            <pc:sldMk cId="3393588125" sldId="263"/>
            <ac:spMk id="4" creationId="{04D69939-2590-4857-BBDB-85D0B3AE6805}"/>
          </ac:spMkLst>
        </pc:spChg>
        <pc:spChg chg="add del">
          <ac:chgData name="Luisa Anahi Hernandez Estrada" userId="S::lhernandeze1503@alumno.ipn.mx::263134b9-4c25-409d-895e-34638a60c1eb" providerId="AD" clId="Web-{0C327D5C-BFA1-AE60-0696-BD0C2413886D}" dt="2019-02-25T06:00:35.877" v="577"/>
          <ac:spMkLst>
            <pc:docMk/>
            <pc:sldMk cId="3393588125" sldId="263"/>
            <ac:spMk id="8" creationId="{E8714FCF-1239-4EDB-A5DD-BC484DCE9FFF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6:02:01.065" v="603" actId="1076"/>
          <ac:spMkLst>
            <pc:docMk/>
            <pc:sldMk cId="3393588125" sldId="263"/>
            <ac:spMk id="9" creationId="{D8C295E0-AF8C-4146-8307-E0F4B3937628}"/>
          </ac:spMkLst>
        </pc:spChg>
        <pc:spChg chg="add mod">
          <ac:chgData name="Luisa Anahi Hernandez Estrada" userId="S::lhernandeze1503@alumno.ipn.mx::263134b9-4c25-409d-895e-34638a60c1eb" providerId="AD" clId="Web-{0C327D5C-BFA1-AE60-0696-BD0C2413886D}" dt="2019-02-25T06:02:41.331" v="652" actId="20577"/>
          <ac:spMkLst>
            <pc:docMk/>
            <pc:sldMk cId="3393588125" sldId="263"/>
            <ac:spMk id="12" creationId="{7B78475D-388F-4661-99E0-0F4E092849CE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5:59:59.922" v="566" actId="1076"/>
          <ac:spMkLst>
            <pc:docMk/>
            <pc:sldMk cId="3393588125" sldId="263"/>
            <ac:spMk id="23" creationId="{A2C44B30-1307-49C8-B369-7257FEBB2CB5}"/>
          </ac:spMkLst>
        </pc:spChg>
        <pc:picChg chg="add mod">
          <ac:chgData name="Luisa Anahi Hernandez Estrada" userId="S::lhernandeze1503@alumno.ipn.mx::263134b9-4c25-409d-895e-34638a60c1eb" providerId="AD" clId="Web-{0C327D5C-BFA1-AE60-0696-BD0C2413886D}" dt="2019-02-25T06:02:01.065" v="605" actId="1076"/>
          <ac:picMkLst>
            <pc:docMk/>
            <pc:sldMk cId="3393588125" sldId="263"/>
            <ac:picMk id="6" creationId="{7079E152-EC18-4E86-A1B5-EEEC0215CE51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6:02:01.065" v="604" actId="1076"/>
          <ac:picMkLst>
            <pc:docMk/>
            <pc:sldMk cId="3393588125" sldId="263"/>
            <ac:picMk id="10" creationId="{C7BF63AE-CBFB-4018-8C92-031F4DE142E8}"/>
          </ac:picMkLst>
        </pc:picChg>
        <pc:picChg chg="del">
          <ac:chgData name="Luisa Anahi Hernandez Estrada" userId="S::lhernandeze1503@alumno.ipn.mx::263134b9-4c25-409d-895e-34638a60c1eb" providerId="AD" clId="Web-{0C327D5C-BFA1-AE60-0696-BD0C2413886D}" dt="2019-02-25T06:00:01.292" v="567"/>
          <ac:picMkLst>
            <pc:docMk/>
            <pc:sldMk cId="3393588125" sldId="263"/>
            <ac:picMk id="15" creationId="{08EAD219-F440-409C-B068-ED44196525E2}"/>
          </ac:picMkLst>
        </pc:picChg>
      </pc:sldChg>
      <pc:sldChg chg="addSp delSp modSp add replId">
        <pc:chgData name="Luisa Anahi Hernandez Estrada" userId="S::lhernandeze1503@alumno.ipn.mx::263134b9-4c25-409d-895e-34638a60c1eb" providerId="AD" clId="Web-{0C327D5C-BFA1-AE60-0696-BD0C2413886D}" dt="2019-02-25T06:04:42.957" v="693" actId="1076"/>
        <pc:sldMkLst>
          <pc:docMk/>
          <pc:sldMk cId="899379688" sldId="264"/>
        </pc:sldMkLst>
        <pc:spChg chg="del">
          <ac:chgData name="Luisa Anahi Hernandez Estrada" userId="S::lhernandeze1503@alumno.ipn.mx::263134b9-4c25-409d-895e-34638a60c1eb" providerId="AD" clId="Web-{0C327D5C-BFA1-AE60-0696-BD0C2413886D}" dt="2019-02-25T06:03:27.909" v="685"/>
          <ac:spMkLst>
            <pc:docMk/>
            <pc:sldMk cId="899379688" sldId="264"/>
            <ac:spMk id="4" creationId="{04D69939-2590-4857-BBDB-85D0B3AE6805}"/>
          </ac:spMkLst>
        </pc:spChg>
        <pc:spChg chg="del">
          <ac:chgData name="Luisa Anahi Hernandez Estrada" userId="S::lhernandeze1503@alumno.ipn.mx::263134b9-4c25-409d-895e-34638a60c1eb" providerId="AD" clId="Web-{0C327D5C-BFA1-AE60-0696-BD0C2413886D}" dt="2019-02-25T06:03:27.909" v="684"/>
          <ac:spMkLst>
            <pc:docMk/>
            <pc:sldMk cId="899379688" sldId="264"/>
            <ac:spMk id="9" creationId="{D8C295E0-AF8C-4146-8307-E0F4B3937628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6:03:25.019" v="681" actId="1076"/>
          <ac:spMkLst>
            <pc:docMk/>
            <pc:sldMk cId="899379688" sldId="264"/>
            <ac:spMk id="12" creationId="{7B78475D-388F-4661-99E0-0F4E092849CE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6:03:15.113" v="663" actId="1076"/>
          <ac:spMkLst>
            <pc:docMk/>
            <pc:sldMk cId="899379688" sldId="264"/>
            <ac:spMk id="23" creationId="{A2C44B30-1307-49C8-B369-7257FEBB2CB5}"/>
          </ac:spMkLst>
        </pc:spChg>
        <pc:picChg chg="add mod">
          <ac:chgData name="Luisa Anahi Hernandez Estrada" userId="S::lhernandeze1503@alumno.ipn.mx::263134b9-4c25-409d-895e-34638a60c1eb" providerId="AD" clId="Web-{0C327D5C-BFA1-AE60-0696-BD0C2413886D}" dt="2019-02-25T06:04:41.426" v="692" actId="1076"/>
          <ac:picMkLst>
            <pc:docMk/>
            <pc:sldMk cId="899379688" sldId="264"/>
            <ac:picMk id="3" creationId="{E16CCCD3-B63A-4CE0-B98F-172F94708AED}"/>
          </ac:picMkLst>
        </pc:picChg>
        <pc:picChg chg="del">
          <ac:chgData name="Luisa Anahi Hernandez Estrada" userId="S::lhernandeze1503@alumno.ipn.mx::263134b9-4c25-409d-895e-34638a60c1eb" providerId="AD" clId="Web-{0C327D5C-BFA1-AE60-0696-BD0C2413886D}" dt="2019-02-25T06:03:27.909" v="683"/>
          <ac:picMkLst>
            <pc:docMk/>
            <pc:sldMk cId="899379688" sldId="264"/>
            <ac:picMk id="6" creationId="{7079E152-EC18-4E86-A1B5-EEEC0215CE51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6:04:42.957" v="693" actId="1076"/>
          <ac:picMkLst>
            <pc:docMk/>
            <pc:sldMk cId="899379688" sldId="264"/>
            <ac:picMk id="8" creationId="{B3277A5F-1D6C-4957-AABE-5B525325D511}"/>
          </ac:picMkLst>
        </pc:picChg>
        <pc:picChg chg="del">
          <ac:chgData name="Luisa Anahi Hernandez Estrada" userId="S::lhernandeze1503@alumno.ipn.mx::263134b9-4c25-409d-895e-34638a60c1eb" providerId="AD" clId="Web-{0C327D5C-BFA1-AE60-0696-BD0C2413886D}" dt="2019-02-25T06:03:27.909" v="682"/>
          <ac:picMkLst>
            <pc:docMk/>
            <pc:sldMk cId="899379688" sldId="264"/>
            <ac:picMk id="10" creationId="{C7BF63AE-CBFB-4018-8C92-031F4DE142E8}"/>
          </ac:picMkLst>
        </pc:picChg>
      </pc:sldChg>
      <pc:sldChg chg="addSp delSp modSp add ord replId">
        <pc:chgData name="Luisa Anahi Hernandez Estrada" userId="S::lhernandeze1503@alumno.ipn.mx::263134b9-4c25-409d-895e-34638a60c1eb" providerId="AD" clId="Web-{0C327D5C-BFA1-AE60-0696-BD0C2413886D}" dt="2019-02-25T06:07:33.145" v="734" actId="1076"/>
        <pc:sldMkLst>
          <pc:docMk/>
          <pc:sldMk cId="4128240086" sldId="265"/>
        </pc:sldMkLst>
        <pc:spChg chg="del">
          <ac:chgData name="Luisa Anahi Hernandez Estrada" userId="S::lhernandeze1503@alumno.ipn.mx::263134b9-4c25-409d-895e-34638a60c1eb" providerId="AD" clId="Web-{0C327D5C-BFA1-AE60-0696-BD0C2413886D}" dt="2019-02-25T06:06:13.160" v="722"/>
          <ac:spMkLst>
            <pc:docMk/>
            <pc:sldMk cId="4128240086" sldId="265"/>
            <ac:spMk id="3" creationId="{716ABF62-1879-4EC3-9EAE-FD341B002A0F}"/>
          </ac:spMkLst>
        </pc:spChg>
        <pc:spChg chg="del">
          <ac:chgData name="Luisa Anahi Hernandez Estrada" userId="S::lhernandeze1503@alumno.ipn.mx::263134b9-4c25-409d-895e-34638a60c1eb" providerId="AD" clId="Web-{0C327D5C-BFA1-AE60-0696-BD0C2413886D}" dt="2019-02-25T06:06:14.192" v="723"/>
          <ac:spMkLst>
            <pc:docMk/>
            <pc:sldMk cId="4128240086" sldId="265"/>
            <ac:spMk id="4" creationId="{04D69939-2590-4857-BBDB-85D0B3AE6805}"/>
          </ac:spMkLst>
        </pc:spChg>
        <pc:spChg chg="mod">
          <ac:chgData name="Luisa Anahi Hernandez Estrada" userId="S::lhernandeze1503@alumno.ipn.mx::263134b9-4c25-409d-895e-34638a60c1eb" providerId="AD" clId="Web-{0C327D5C-BFA1-AE60-0696-BD0C2413886D}" dt="2019-02-25T06:05:22.910" v="718" actId="14100"/>
          <ac:spMkLst>
            <pc:docMk/>
            <pc:sldMk cId="4128240086" sldId="265"/>
            <ac:spMk id="23" creationId="{A2C44B30-1307-49C8-B369-7257FEBB2CB5}"/>
          </ac:spMkLst>
        </pc:spChg>
        <pc:picChg chg="add mod">
          <ac:chgData name="Luisa Anahi Hernandez Estrada" userId="S::lhernandeze1503@alumno.ipn.mx::263134b9-4c25-409d-895e-34638a60c1eb" providerId="AD" clId="Web-{0C327D5C-BFA1-AE60-0696-BD0C2413886D}" dt="2019-02-25T06:07:28.083" v="732" actId="1076"/>
          <ac:picMkLst>
            <pc:docMk/>
            <pc:sldMk cId="4128240086" sldId="265"/>
            <ac:picMk id="6" creationId="{A826B1F0-E5B8-4037-8613-5F90D15D156F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6:07:30.786" v="733" actId="1076"/>
          <ac:picMkLst>
            <pc:docMk/>
            <pc:sldMk cId="4128240086" sldId="265"/>
            <ac:picMk id="8" creationId="{CEECAD8E-28C0-40FD-9366-D59E553DBD0C}"/>
          </ac:picMkLst>
        </pc:picChg>
        <pc:picChg chg="add mod">
          <ac:chgData name="Luisa Anahi Hernandez Estrada" userId="S::lhernandeze1503@alumno.ipn.mx::263134b9-4c25-409d-895e-34638a60c1eb" providerId="AD" clId="Web-{0C327D5C-BFA1-AE60-0696-BD0C2413886D}" dt="2019-02-25T06:07:33.145" v="734" actId="1076"/>
          <ac:picMkLst>
            <pc:docMk/>
            <pc:sldMk cId="4128240086" sldId="265"/>
            <ac:picMk id="10" creationId="{2B28A9DB-3348-480A-A82F-B048AD1BEF0F}"/>
          </ac:picMkLst>
        </pc:picChg>
        <pc:picChg chg="del">
          <ac:chgData name="Luisa Anahi Hernandez Estrada" userId="S::lhernandeze1503@alumno.ipn.mx::263134b9-4c25-409d-895e-34638a60c1eb" providerId="AD" clId="Web-{0C327D5C-BFA1-AE60-0696-BD0C2413886D}" dt="2019-02-25T06:05:24.676" v="719"/>
          <ac:picMkLst>
            <pc:docMk/>
            <pc:sldMk cId="4128240086" sldId="265"/>
            <ac:picMk id="15" creationId="{08EAD219-F440-409C-B068-ED44196525E2}"/>
          </ac:picMkLst>
        </pc:picChg>
      </pc:sldChg>
    </pc:docChg>
  </pc:docChgLst>
  <pc:docChgLst>
    <pc:chgData name="Guest User" userId="S::urn:spo:anon#de43f26a678af200d4a00e38fd64d4c1b7baead5309f150c18281e90d01337cc::" providerId="AD" clId="Web-{F47A9D78-209A-9470-2CCE-AADFAC95EB02}"/>
    <pc:docChg chg="addSld delSld modSld">
      <pc:chgData name="Guest User" userId="S::urn:spo:anon#de43f26a678af200d4a00e38fd64d4c1b7baead5309f150c18281e90d01337cc::" providerId="AD" clId="Web-{F47A9D78-209A-9470-2CCE-AADFAC95EB02}" dt="2019-03-11T21:02:14.311" v="257" actId="14100"/>
      <pc:docMkLst>
        <pc:docMk/>
      </pc:docMkLst>
      <pc:sldChg chg="modSp">
        <pc:chgData name="Guest User" userId="S::urn:spo:anon#de43f26a678af200d4a00e38fd64d4c1b7baead5309f150c18281e90d01337cc::" providerId="AD" clId="Web-{F47A9D78-209A-9470-2CCE-AADFAC95EB02}" dt="2019-03-11T20:50:29.901" v="4" actId="20577"/>
        <pc:sldMkLst>
          <pc:docMk/>
          <pc:sldMk cId="1109438500" sldId="278"/>
        </pc:sldMkLst>
        <pc:spChg chg="mod">
          <ac:chgData name="Guest User" userId="S::urn:spo:anon#de43f26a678af200d4a00e38fd64d4c1b7baead5309f150c18281e90d01337cc::" providerId="AD" clId="Web-{F47A9D78-209A-9470-2CCE-AADFAC95EB02}" dt="2019-03-11T20:50:29.901" v="4" actId="20577"/>
          <ac:spMkLst>
            <pc:docMk/>
            <pc:sldMk cId="1109438500" sldId="278"/>
            <ac:spMk id="2" creationId="{1E3DAA02-91BB-45D8-BF9A-07F975BAD40D}"/>
          </ac:spMkLst>
        </pc:spChg>
      </pc:sldChg>
      <pc:sldChg chg="addSp delSp modSp del">
        <pc:chgData name="Guest User" userId="S::urn:spo:anon#de43f26a678af200d4a00e38fd64d4c1b7baead5309f150c18281e90d01337cc::" providerId="AD" clId="Web-{F47A9D78-209A-9470-2CCE-AADFAC95EB02}" dt="2019-03-11T20:56:46.028" v="141"/>
        <pc:sldMkLst>
          <pc:docMk/>
          <pc:sldMk cId="1934496611" sldId="280"/>
        </pc:sldMkLst>
        <pc:spChg chg="del">
          <ac:chgData name="Guest User" userId="S::urn:spo:anon#de43f26a678af200d4a00e38fd64d4c1b7baead5309f150c18281e90d01337cc::" providerId="AD" clId="Web-{F47A9D78-209A-9470-2CCE-AADFAC95EB02}" dt="2019-03-11T20:52:33.199" v="8"/>
          <ac:spMkLst>
            <pc:docMk/>
            <pc:sldMk cId="1934496611" sldId="280"/>
            <ac:spMk id="2" creationId="{AD615C1F-98A0-4DC7-8FC2-7B648431193F}"/>
          </ac:spMkLst>
        </pc:spChg>
        <pc:spChg chg="del">
          <ac:chgData name="Guest User" userId="S::urn:spo:anon#de43f26a678af200d4a00e38fd64d4c1b7baead5309f150c18281e90d01337cc::" providerId="AD" clId="Web-{F47A9D78-209A-9470-2CCE-AADFAC95EB02}" dt="2019-03-11T20:52:31.277" v="7"/>
          <ac:spMkLst>
            <pc:docMk/>
            <pc:sldMk cId="1934496611" sldId="280"/>
            <ac:spMk id="3" creationId="{A52F0854-78F5-44D8-9126-972DB27732D2}"/>
          </ac:spMkLst>
        </pc:spChg>
        <pc:spChg chg="add del mod">
          <ac:chgData name="Guest User" userId="S::urn:spo:anon#de43f26a678af200d4a00e38fd64d4c1b7baead5309f150c18281e90d01337cc::" providerId="AD" clId="Web-{F47A9D78-209A-9470-2CCE-AADFAC95EB02}" dt="2019-03-11T20:56:37.356" v="139"/>
          <ac:spMkLst>
            <pc:docMk/>
            <pc:sldMk cId="1934496611" sldId="280"/>
            <ac:spMk id="5" creationId="{3F4385A8-DEDD-47AF-9814-B55330231878}"/>
          </ac:spMkLst>
        </pc:spChg>
        <pc:spChg chg="add del mod">
          <ac:chgData name="Guest User" userId="S::urn:spo:anon#de43f26a678af200d4a00e38fd64d4c1b7baead5309f150c18281e90d01337cc::" providerId="AD" clId="Web-{F47A9D78-209A-9470-2CCE-AADFAC95EB02}" dt="2019-03-11T20:56:40.216" v="140"/>
          <ac:spMkLst>
            <pc:docMk/>
            <pc:sldMk cId="1934496611" sldId="280"/>
            <ac:spMk id="6" creationId="{CA8355B7-776C-4DF5-9B40-02495F58851E}"/>
          </ac:spMkLst>
        </pc:spChg>
      </pc:sldChg>
      <pc:sldChg chg="addSp delSp modSp new">
        <pc:chgData name="Guest User" userId="S::urn:spo:anon#de43f26a678af200d4a00e38fd64d4c1b7baead5309f150c18281e90d01337cc::" providerId="AD" clId="Web-{F47A9D78-209A-9470-2CCE-AADFAC95EB02}" dt="2019-03-11T20:55:20.246" v="137"/>
        <pc:sldMkLst>
          <pc:docMk/>
          <pc:sldMk cId="2460386128" sldId="285"/>
        </pc:sldMkLst>
        <pc:spChg chg="del">
          <ac:chgData name="Guest User" userId="S::urn:spo:anon#de43f26a678af200d4a00e38fd64d4c1b7baead5309f150c18281e90d01337cc::" providerId="AD" clId="Web-{F47A9D78-209A-9470-2CCE-AADFAC95EB02}" dt="2019-03-11T20:55:03.887" v="109"/>
          <ac:spMkLst>
            <pc:docMk/>
            <pc:sldMk cId="2460386128" sldId="285"/>
            <ac:spMk id="2" creationId="{7ADB428C-36FF-4E40-8E05-FC9B18E823EB}"/>
          </ac:spMkLst>
        </pc:spChg>
        <pc:spChg chg="del">
          <ac:chgData name="Guest User" userId="S::urn:spo:anon#de43f26a678af200d4a00e38fd64d4c1b7baead5309f150c18281e90d01337cc::" providerId="AD" clId="Web-{F47A9D78-209A-9470-2CCE-AADFAC95EB02}" dt="2019-03-11T20:55:03.137" v="108"/>
          <ac:spMkLst>
            <pc:docMk/>
            <pc:sldMk cId="2460386128" sldId="285"/>
            <ac:spMk id="3" creationId="{40922B11-D8FE-440D-94E5-9BEA40A52FF1}"/>
          </ac:spMkLst>
        </pc:spChg>
        <pc:spChg chg="add mod">
          <ac:chgData name="Guest User" userId="S::urn:spo:anon#de43f26a678af200d4a00e38fd64d4c1b7baead5309f150c18281e90d01337cc::" providerId="AD" clId="Web-{F47A9D78-209A-9470-2CCE-AADFAC95EB02}" dt="2019-03-11T20:55:20.246" v="137"/>
          <ac:spMkLst>
            <pc:docMk/>
            <pc:sldMk cId="2460386128" sldId="285"/>
            <ac:spMk id="5" creationId="{92EDCDE4-C0FC-4636-9347-B7043EA61CA3}"/>
          </ac:spMkLst>
        </pc:spChg>
      </pc:sldChg>
      <pc:sldChg chg="addSp delSp modSp new mod setBg">
        <pc:chgData name="Guest User" userId="S::urn:spo:anon#de43f26a678af200d4a00e38fd64d4c1b7baead5309f150c18281e90d01337cc::" providerId="AD" clId="Web-{F47A9D78-209A-9470-2CCE-AADFAC95EB02}" dt="2019-03-11T20:58:31.294" v="178"/>
        <pc:sldMkLst>
          <pc:docMk/>
          <pc:sldMk cId="1640723021" sldId="286"/>
        </pc:sldMkLst>
        <pc:spChg chg="mod">
          <ac:chgData name="Guest User" userId="S::urn:spo:anon#de43f26a678af200d4a00e38fd64d4c1b7baead5309f150c18281e90d01337cc::" providerId="AD" clId="Web-{F47A9D78-209A-9470-2CCE-AADFAC95EB02}" dt="2019-03-11T20:58:31.294" v="178"/>
          <ac:spMkLst>
            <pc:docMk/>
            <pc:sldMk cId="1640723021" sldId="286"/>
            <ac:spMk id="2" creationId="{DC9C635F-605B-4DB7-B380-E750E03BF79F}"/>
          </ac:spMkLst>
        </pc:spChg>
        <pc:spChg chg="del">
          <ac:chgData name="Guest User" userId="S::urn:spo:anon#de43f26a678af200d4a00e38fd64d4c1b7baead5309f150c18281e90d01337cc::" providerId="AD" clId="Web-{F47A9D78-209A-9470-2CCE-AADFAC95EB02}" dt="2019-03-11T20:58:17.560" v="176"/>
          <ac:spMkLst>
            <pc:docMk/>
            <pc:sldMk cId="1640723021" sldId="286"/>
            <ac:spMk id="3" creationId="{8F065042-AC72-46E6-9F49-22E361CC9E93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0:58:31.294" v="178"/>
          <ac:spMkLst>
            <pc:docMk/>
            <pc:sldMk cId="1640723021" sldId="286"/>
            <ac:spMk id="9" creationId="{6753252F-4873-4F63-801D-CC719279A7D5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0:58:31.294" v="178"/>
          <ac:spMkLst>
            <pc:docMk/>
            <pc:sldMk cId="1640723021" sldId="286"/>
            <ac:spMk id="11" creationId="{047C8CCB-F95D-4249-92DD-651249D3535A}"/>
          </ac:spMkLst>
        </pc:spChg>
        <pc:picChg chg="add mod">
          <ac:chgData name="Guest User" userId="S::urn:spo:anon#de43f26a678af200d4a00e38fd64d4c1b7baead5309f150c18281e90d01337cc::" providerId="AD" clId="Web-{F47A9D78-209A-9470-2CCE-AADFAC95EB02}" dt="2019-03-11T20:58:31.294" v="178"/>
          <ac:picMkLst>
            <pc:docMk/>
            <pc:sldMk cId="1640723021" sldId="286"/>
            <ac:picMk id="4" creationId="{32EBCC9F-9AA2-405B-8193-7E065BF41066}"/>
          </ac:picMkLst>
        </pc:picChg>
      </pc:sldChg>
      <pc:sldChg chg="addSp delSp modSp new mod setBg">
        <pc:chgData name="Guest User" userId="S::urn:spo:anon#de43f26a678af200d4a00e38fd64d4c1b7baead5309f150c18281e90d01337cc::" providerId="AD" clId="Web-{F47A9D78-209A-9470-2CCE-AADFAC95EB02}" dt="2019-03-11T21:00:24.170" v="225" actId="1076"/>
        <pc:sldMkLst>
          <pc:docMk/>
          <pc:sldMk cId="3631090539" sldId="289"/>
        </pc:sldMkLst>
        <pc:spChg chg="mod">
          <ac:chgData name="Guest User" userId="S::urn:spo:anon#de43f26a678af200d4a00e38fd64d4c1b7baead5309f150c18281e90d01337cc::" providerId="AD" clId="Web-{F47A9D78-209A-9470-2CCE-AADFAC95EB02}" dt="2019-03-11T21:00:12.842" v="220"/>
          <ac:spMkLst>
            <pc:docMk/>
            <pc:sldMk cId="3631090539" sldId="289"/>
            <ac:spMk id="2" creationId="{F4253ACA-9A70-49A8-A83F-21528E7C2DCD}"/>
          </ac:spMkLst>
        </pc:spChg>
        <pc:spChg chg="del">
          <ac:chgData name="Guest User" userId="S::urn:spo:anon#de43f26a678af200d4a00e38fd64d4c1b7baead5309f150c18281e90d01337cc::" providerId="AD" clId="Web-{F47A9D78-209A-9470-2CCE-AADFAC95EB02}" dt="2019-03-11T20:59:13.247" v="218"/>
          <ac:spMkLst>
            <pc:docMk/>
            <pc:sldMk cId="3631090539" sldId="289"/>
            <ac:spMk id="3" creationId="{161E3DA9-0DF9-4C98-8EB2-7BBACB75FC82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1:00:12.842" v="220"/>
          <ac:spMkLst>
            <pc:docMk/>
            <pc:sldMk cId="3631090539" sldId="289"/>
            <ac:spMk id="9" creationId="{6753252F-4873-4F63-801D-CC719279A7D5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1:00:12.842" v="220"/>
          <ac:spMkLst>
            <pc:docMk/>
            <pc:sldMk cId="3631090539" sldId="289"/>
            <ac:spMk id="11" creationId="{047C8CCB-F95D-4249-92DD-651249D3535A}"/>
          </ac:spMkLst>
        </pc:spChg>
        <pc:picChg chg="add mod">
          <ac:chgData name="Guest User" userId="S::urn:spo:anon#de43f26a678af200d4a00e38fd64d4c1b7baead5309f150c18281e90d01337cc::" providerId="AD" clId="Web-{F47A9D78-209A-9470-2CCE-AADFAC95EB02}" dt="2019-03-11T21:00:24.170" v="225" actId="1076"/>
          <ac:picMkLst>
            <pc:docMk/>
            <pc:sldMk cId="3631090539" sldId="289"/>
            <ac:picMk id="4" creationId="{3A4BDF15-80ED-4958-BFD1-22FDD4351DCE}"/>
          </ac:picMkLst>
        </pc:picChg>
      </pc:sldChg>
      <pc:sldChg chg="addSp delSp modSp new mod setBg">
        <pc:chgData name="Guest User" userId="S::urn:spo:anon#de43f26a678af200d4a00e38fd64d4c1b7baead5309f150c18281e90d01337cc::" providerId="AD" clId="Web-{F47A9D78-209A-9470-2CCE-AADFAC95EB02}" dt="2019-03-11T21:02:14.311" v="257" actId="14100"/>
        <pc:sldMkLst>
          <pc:docMk/>
          <pc:sldMk cId="1500906132" sldId="290"/>
        </pc:sldMkLst>
        <pc:spChg chg="mod">
          <ac:chgData name="Guest User" userId="S::urn:spo:anon#de43f26a678af200d4a00e38fd64d4c1b7baead5309f150c18281e90d01337cc::" providerId="AD" clId="Web-{F47A9D78-209A-9470-2CCE-AADFAC95EB02}" dt="2019-03-11T21:02:06.873" v="255"/>
          <ac:spMkLst>
            <pc:docMk/>
            <pc:sldMk cId="1500906132" sldId="290"/>
            <ac:spMk id="2" creationId="{42BE6629-FBCE-4605-ABDE-EEEBC517A0D2}"/>
          </ac:spMkLst>
        </pc:spChg>
        <pc:spChg chg="del">
          <ac:chgData name="Guest User" userId="S::urn:spo:anon#de43f26a678af200d4a00e38fd64d4c1b7baead5309f150c18281e90d01337cc::" providerId="AD" clId="Web-{F47A9D78-209A-9470-2CCE-AADFAC95EB02}" dt="2019-03-11T21:00:54.560" v="253"/>
          <ac:spMkLst>
            <pc:docMk/>
            <pc:sldMk cId="1500906132" sldId="290"/>
            <ac:spMk id="3" creationId="{B14CC7A9-28D1-4EBB-AFF8-41AEE5314D28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1:02:06.873" v="255"/>
          <ac:spMkLst>
            <pc:docMk/>
            <pc:sldMk cId="1500906132" sldId="290"/>
            <ac:spMk id="9" creationId="{6753252F-4873-4F63-801D-CC719279A7D5}"/>
          </ac:spMkLst>
        </pc:spChg>
        <pc:spChg chg="add">
          <ac:chgData name="Guest User" userId="S::urn:spo:anon#de43f26a678af200d4a00e38fd64d4c1b7baead5309f150c18281e90d01337cc::" providerId="AD" clId="Web-{F47A9D78-209A-9470-2CCE-AADFAC95EB02}" dt="2019-03-11T21:02:06.873" v="255"/>
          <ac:spMkLst>
            <pc:docMk/>
            <pc:sldMk cId="1500906132" sldId="290"/>
            <ac:spMk id="11" creationId="{047C8CCB-F95D-4249-92DD-651249D3535A}"/>
          </ac:spMkLst>
        </pc:spChg>
        <pc:picChg chg="add mod">
          <ac:chgData name="Guest User" userId="S::urn:spo:anon#de43f26a678af200d4a00e38fd64d4c1b7baead5309f150c18281e90d01337cc::" providerId="AD" clId="Web-{F47A9D78-209A-9470-2CCE-AADFAC95EB02}" dt="2019-03-11T21:02:14.311" v="257" actId="14100"/>
          <ac:picMkLst>
            <pc:docMk/>
            <pc:sldMk cId="1500906132" sldId="290"/>
            <ac:picMk id="4" creationId="{35873EBA-FF92-4E50-9BC6-1D6496439B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7D304-5B93-4062-A615-520F1614C759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051FA64-0D51-4F4A-8A41-190CB43CD70D}">
      <dgm:prSet phldrT="[Text]"/>
      <dgm:spPr/>
      <dgm:t>
        <a:bodyPr/>
        <a:lstStyle/>
        <a:p>
          <a:r>
            <a:rPr lang="en-US">
              <a:latin typeface="amatic"/>
              <a:cs typeface="Calibri Light"/>
            </a:rPr>
            <a:t>Plan </a:t>
          </a:r>
          <a:r>
            <a:rPr lang="en-US" err="1">
              <a:latin typeface="amatic"/>
              <a:cs typeface="Calibri Light"/>
            </a:rPr>
            <a:t>Rápido</a:t>
          </a:r>
          <a:endParaRPr lang="en-US" sz="3000">
            <a:solidFill>
              <a:srgbClr val="010000"/>
            </a:solidFill>
            <a:latin typeface="amatic"/>
            <a:cs typeface="Calibri Light"/>
          </a:endParaRPr>
        </a:p>
      </dgm:t>
    </dgm:pt>
    <dgm:pt modelId="{48DF5192-81BC-4A39-9673-1651D010FD66}" type="parTrans" cxnId="{0C7A8B6C-12EB-4928-A2F7-C452EAE883BF}">
      <dgm:prSet/>
      <dgm:spPr/>
      <dgm:t>
        <a:bodyPr/>
        <a:lstStyle/>
        <a:p>
          <a:endParaRPr lang="en-US"/>
        </a:p>
      </dgm:t>
    </dgm:pt>
    <dgm:pt modelId="{DECF95F5-4D48-4417-9BDF-621A95FD2175}" type="sibTrans" cxnId="{0C7A8B6C-12EB-4928-A2F7-C452EAE883BF}">
      <dgm:prSet/>
      <dgm:spPr/>
      <dgm:t>
        <a:bodyPr/>
        <a:lstStyle/>
        <a:p>
          <a:endParaRPr lang="en-US"/>
        </a:p>
      </dgm:t>
    </dgm:pt>
    <dgm:pt modelId="{8B08D21C-99BD-44A9-AAAC-2CA56957DC96}">
      <dgm:prSet phldrT="[Text]"/>
      <dgm:spPr/>
      <dgm:t>
        <a:bodyPr/>
        <a:lstStyle/>
        <a:p>
          <a:r>
            <a:rPr lang="en-US" err="1">
              <a:latin typeface="amatic"/>
              <a:cs typeface="Calibri Light"/>
            </a:rPr>
            <a:t>Modelado</a:t>
          </a:r>
          <a:r>
            <a:rPr lang="en-US">
              <a:latin typeface="amatic"/>
              <a:cs typeface="Calibri Light"/>
            </a:rPr>
            <a:t>. </a:t>
          </a:r>
          <a:r>
            <a:rPr lang="en-US" err="1">
              <a:latin typeface="amatic"/>
              <a:cs typeface="Calibri Light"/>
            </a:rPr>
            <a:t>Diseo</a:t>
          </a:r>
          <a:r>
            <a:rPr lang="en-US">
              <a:latin typeface="amatic"/>
              <a:cs typeface="Calibri Light"/>
            </a:rPr>
            <a:t> </a:t>
          </a:r>
          <a:r>
            <a:rPr lang="en-US" err="1">
              <a:latin typeface="amatic"/>
              <a:cs typeface="Calibri Light"/>
            </a:rPr>
            <a:t>rápido</a:t>
          </a:r>
          <a:endParaRPr lang="en-US">
            <a:latin typeface="amatic"/>
            <a:cs typeface="Calibri Light"/>
          </a:endParaRPr>
        </a:p>
      </dgm:t>
    </dgm:pt>
    <dgm:pt modelId="{F9195603-9F46-4B2A-931B-AD604F29E1BD}" type="parTrans" cxnId="{34193CCE-3498-49AB-A420-05846CD37B25}">
      <dgm:prSet/>
      <dgm:spPr/>
      <dgm:t>
        <a:bodyPr/>
        <a:lstStyle/>
        <a:p>
          <a:endParaRPr lang="en-US"/>
        </a:p>
      </dgm:t>
    </dgm:pt>
    <dgm:pt modelId="{DE6DB76A-6CF1-4C82-BFCA-B3F37299A6E6}" type="sibTrans" cxnId="{34193CCE-3498-49AB-A420-05846CD37B25}">
      <dgm:prSet/>
      <dgm:spPr/>
      <dgm:t>
        <a:bodyPr/>
        <a:lstStyle/>
        <a:p>
          <a:endParaRPr lang="en-US"/>
        </a:p>
      </dgm:t>
    </dgm:pt>
    <dgm:pt modelId="{C8F88D36-7C7B-4431-A3C2-702463A3108D}">
      <dgm:prSet phldrT="[Text]"/>
      <dgm:spPr/>
      <dgm:t>
        <a:bodyPr/>
        <a:lstStyle/>
        <a:p>
          <a:r>
            <a:rPr lang="en-US" err="1">
              <a:latin typeface="amatic"/>
              <a:cs typeface="Calibri Light"/>
            </a:rPr>
            <a:t>Construcción</a:t>
          </a:r>
          <a:r>
            <a:rPr lang="en-US">
              <a:latin typeface="amatic"/>
              <a:cs typeface="Calibri Light"/>
            </a:rPr>
            <a:t> del </a:t>
          </a:r>
          <a:r>
            <a:rPr lang="en-US" err="1">
              <a:latin typeface="amatic"/>
              <a:cs typeface="Calibri Light"/>
            </a:rPr>
            <a:t>prototipo</a:t>
          </a:r>
          <a:endParaRPr lang="en-US">
            <a:latin typeface="amatic"/>
            <a:cs typeface="Calibri Light"/>
          </a:endParaRPr>
        </a:p>
      </dgm:t>
    </dgm:pt>
    <dgm:pt modelId="{57244A40-D57A-4C26-BF85-A26829B2B54C}" type="parTrans" cxnId="{AA843D69-A8C6-44A7-B925-05302A3497BF}">
      <dgm:prSet/>
      <dgm:spPr/>
      <dgm:t>
        <a:bodyPr/>
        <a:lstStyle/>
        <a:p>
          <a:endParaRPr lang="en-US"/>
        </a:p>
      </dgm:t>
    </dgm:pt>
    <dgm:pt modelId="{2AB7C3BD-9B26-488D-AF4E-66EE5A1C782E}" type="sibTrans" cxnId="{AA843D69-A8C6-44A7-B925-05302A3497BF}">
      <dgm:prSet/>
      <dgm:spPr/>
      <dgm:t>
        <a:bodyPr/>
        <a:lstStyle/>
        <a:p>
          <a:endParaRPr lang="en-US"/>
        </a:p>
      </dgm:t>
    </dgm:pt>
    <dgm:pt modelId="{C9D93113-ACA8-45B4-B28F-5BC1E8471199}">
      <dgm:prSet phldrT="[Text]"/>
      <dgm:spPr/>
      <dgm:t>
        <a:bodyPr/>
        <a:lstStyle/>
        <a:p>
          <a:r>
            <a:rPr lang="en-US" err="1">
              <a:latin typeface="amatic"/>
              <a:cs typeface="Calibri Light"/>
            </a:rPr>
            <a:t>Despliegue</a:t>
          </a:r>
          <a:r>
            <a:rPr lang="en-US">
              <a:latin typeface="amatic"/>
              <a:cs typeface="Calibri Light"/>
            </a:rPr>
            <a:t>, </a:t>
          </a:r>
          <a:r>
            <a:rPr lang="en-US" err="1">
              <a:latin typeface="amatic"/>
              <a:cs typeface="Calibri Light"/>
            </a:rPr>
            <a:t>entrega</a:t>
          </a:r>
          <a:r>
            <a:rPr lang="en-US">
              <a:latin typeface="amatic"/>
              <a:cs typeface="Calibri Light"/>
            </a:rPr>
            <a:t>, </a:t>
          </a:r>
          <a:r>
            <a:rPr lang="en-US" err="1">
              <a:latin typeface="amatic"/>
              <a:cs typeface="Calibri Light"/>
            </a:rPr>
            <a:t>retroalimentación</a:t>
          </a:r>
          <a:endParaRPr lang="en-US">
            <a:latin typeface="amatic"/>
            <a:cs typeface="Calibri Light"/>
          </a:endParaRPr>
        </a:p>
      </dgm:t>
    </dgm:pt>
    <dgm:pt modelId="{D63CD82B-5680-4F2A-8221-CFF00F1CFC60}" type="parTrans" cxnId="{067E1C74-A6F1-4370-8088-C879E99A9FFD}">
      <dgm:prSet/>
      <dgm:spPr/>
      <dgm:t>
        <a:bodyPr/>
        <a:lstStyle/>
        <a:p>
          <a:endParaRPr lang="en-US"/>
        </a:p>
      </dgm:t>
    </dgm:pt>
    <dgm:pt modelId="{3B05D86B-7E27-4447-8791-AAB94CA132A3}" type="sibTrans" cxnId="{067E1C74-A6F1-4370-8088-C879E99A9FFD}">
      <dgm:prSet/>
      <dgm:spPr/>
      <dgm:t>
        <a:bodyPr/>
        <a:lstStyle/>
        <a:p>
          <a:endParaRPr lang="en-US"/>
        </a:p>
      </dgm:t>
    </dgm:pt>
    <dgm:pt modelId="{5DEE3F2C-4A51-4DAC-82E4-245C5BD78E83}">
      <dgm:prSet phldrT="[Text]"/>
      <dgm:spPr/>
      <dgm:t>
        <a:bodyPr/>
        <a:lstStyle/>
        <a:p>
          <a:r>
            <a:rPr lang="en-US" err="1">
              <a:latin typeface="amatic"/>
              <a:cs typeface="Calibri Light"/>
            </a:rPr>
            <a:t>Comunicación</a:t>
          </a:r>
          <a:endParaRPr lang="en-US">
            <a:latin typeface="amatic"/>
            <a:cs typeface="Calibri Light"/>
          </a:endParaRPr>
        </a:p>
      </dgm:t>
    </dgm:pt>
    <dgm:pt modelId="{EFC89564-29E4-4AD5-8AD2-AA983B6EAE8F}" type="parTrans" cxnId="{51460A44-8B66-4EAA-9773-7DE198FCC284}">
      <dgm:prSet/>
      <dgm:spPr/>
      <dgm:t>
        <a:bodyPr/>
        <a:lstStyle/>
        <a:p>
          <a:endParaRPr lang="en-US"/>
        </a:p>
      </dgm:t>
    </dgm:pt>
    <dgm:pt modelId="{45BA047D-5540-4900-ACDD-D00767FA53ED}" type="sibTrans" cxnId="{51460A44-8B66-4EAA-9773-7DE198FCC284}">
      <dgm:prSet/>
      <dgm:spPr/>
      <dgm:t>
        <a:bodyPr/>
        <a:lstStyle/>
        <a:p>
          <a:endParaRPr lang="en-US"/>
        </a:p>
      </dgm:t>
    </dgm:pt>
    <dgm:pt modelId="{1139E667-EF9C-4DC2-934D-269E4C0D3290}" type="pres">
      <dgm:prSet presAssocID="{1E27D304-5B93-4062-A615-520F1614C759}" presName="Name0" presStyleCnt="0">
        <dgm:presLayoutVars>
          <dgm:dir/>
          <dgm:resizeHandles val="exact"/>
        </dgm:presLayoutVars>
      </dgm:prSet>
      <dgm:spPr/>
    </dgm:pt>
    <dgm:pt modelId="{7BF62B82-FB1B-4F26-9157-6A68FA132530}" type="pres">
      <dgm:prSet presAssocID="{1E27D304-5B93-4062-A615-520F1614C759}" presName="cycle" presStyleCnt="0"/>
      <dgm:spPr/>
    </dgm:pt>
    <dgm:pt modelId="{C3630737-D24D-4A1A-A533-4E974A25B9BF}" type="pres">
      <dgm:prSet presAssocID="{3051FA64-0D51-4F4A-8A41-190CB43CD70D}" presName="nodeFirstNode" presStyleLbl="node1" presStyleIdx="0" presStyleCnt="5">
        <dgm:presLayoutVars>
          <dgm:bulletEnabled val="1"/>
        </dgm:presLayoutVars>
      </dgm:prSet>
      <dgm:spPr/>
    </dgm:pt>
    <dgm:pt modelId="{07F8BFD4-EF9A-4EF2-BD4B-C3A6755B3C43}" type="pres">
      <dgm:prSet presAssocID="{DECF95F5-4D48-4417-9BDF-621A95FD2175}" presName="sibTransFirstNode" presStyleLbl="bgShp" presStyleIdx="0" presStyleCnt="1"/>
      <dgm:spPr/>
    </dgm:pt>
    <dgm:pt modelId="{50378F13-E774-44B8-84F4-43567AECFB53}" type="pres">
      <dgm:prSet presAssocID="{8B08D21C-99BD-44A9-AAAC-2CA56957DC96}" presName="nodeFollowingNodes" presStyleLbl="node1" presStyleIdx="1" presStyleCnt="5">
        <dgm:presLayoutVars>
          <dgm:bulletEnabled val="1"/>
        </dgm:presLayoutVars>
      </dgm:prSet>
      <dgm:spPr/>
    </dgm:pt>
    <dgm:pt modelId="{7489238A-8C69-4E1F-8F46-23ED5149A827}" type="pres">
      <dgm:prSet presAssocID="{C8F88D36-7C7B-4431-A3C2-702463A3108D}" presName="nodeFollowingNodes" presStyleLbl="node1" presStyleIdx="2" presStyleCnt="5">
        <dgm:presLayoutVars>
          <dgm:bulletEnabled val="1"/>
        </dgm:presLayoutVars>
      </dgm:prSet>
      <dgm:spPr/>
    </dgm:pt>
    <dgm:pt modelId="{CEC09319-6EF4-41E0-96BF-F5FD7CFB50B3}" type="pres">
      <dgm:prSet presAssocID="{C9D93113-ACA8-45B4-B28F-5BC1E8471199}" presName="nodeFollowingNodes" presStyleLbl="node1" presStyleIdx="3" presStyleCnt="5">
        <dgm:presLayoutVars>
          <dgm:bulletEnabled val="1"/>
        </dgm:presLayoutVars>
      </dgm:prSet>
      <dgm:spPr/>
    </dgm:pt>
    <dgm:pt modelId="{D8042A69-A5FC-48FC-82E6-3A071DB7CE8F}" type="pres">
      <dgm:prSet presAssocID="{5DEE3F2C-4A51-4DAC-82E4-245C5BD78E8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3938B815-76B3-417D-BB92-830BF80128EE}" type="presOf" srcId="{C8F88D36-7C7B-4431-A3C2-702463A3108D}" destId="{7489238A-8C69-4E1F-8F46-23ED5149A827}" srcOrd="0" destOrd="0" presId="urn:microsoft.com/office/officeart/2005/8/layout/cycle3"/>
    <dgm:cxn modelId="{ED3A785D-4869-4364-B641-468406A29392}" type="presOf" srcId="{C9D93113-ACA8-45B4-B28F-5BC1E8471199}" destId="{CEC09319-6EF4-41E0-96BF-F5FD7CFB50B3}" srcOrd="0" destOrd="0" presId="urn:microsoft.com/office/officeart/2005/8/layout/cycle3"/>
    <dgm:cxn modelId="{51460A44-8B66-4EAA-9773-7DE198FCC284}" srcId="{1E27D304-5B93-4062-A615-520F1614C759}" destId="{5DEE3F2C-4A51-4DAC-82E4-245C5BD78E83}" srcOrd="4" destOrd="0" parTransId="{EFC89564-29E4-4AD5-8AD2-AA983B6EAE8F}" sibTransId="{45BA047D-5540-4900-ACDD-D00767FA53ED}"/>
    <dgm:cxn modelId="{AA843D69-A8C6-44A7-B925-05302A3497BF}" srcId="{1E27D304-5B93-4062-A615-520F1614C759}" destId="{C8F88D36-7C7B-4431-A3C2-702463A3108D}" srcOrd="2" destOrd="0" parTransId="{57244A40-D57A-4C26-BF85-A26829B2B54C}" sibTransId="{2AB7C3BD-9B26-488D-AF4E-66EE5A1C782E}"/>
    <dgm:cxn modelId="{0C7A8B6C-12EB-4928-A2F7-C452EAE883BF}" srcId="{1E27D304-5B93-4062-A615-520F1614C759}" destId="{3051FA64-0D51-4F4A-8A41-190CB43CD70D}" srcOrd="0" destOrd="0" parTransId="{48DF5192-81BC-4A39-9673-1651D010FD66}" sibTransId="{DECF95F5-4D48-4417-9BDF-621A95FD2175}"/>
    <dgm:cxn modelId="{067E1C74-A6F1-4370-8088-C879E99A9FFD}" srcId="{1E27D304-5B93-4062-A615-520F1614C759}" destId="{C9D93113-ACA8-45B4-B28F-5BC1E8471199}" srcOrd="3" destOrd="0" parTransId="{D63CD82B-5680-4F2A-8221-CFF00F1CFC60}" sibTransId="{3B05D86B-7E27-4447-8791-AAB94CA132A3}"/>
    <dgm:cxn modelId="{00B0AE8B-235E-47FB-B269-ED2C64457F74}" type="presOf" srcId="{3051FA64-0D51-4F4A-8A41-190CB43CD70D}" destId="{C3630737-D24D-4A1A-A533-4E974A25B9BF}" srcOrd="0" destOrd="0" presId="urn:microsoft.com/office/officeart/2005/8/layout/cycle3"/>
    <dgm:cxn modelId="{213E38A1-8589-4CCE-9D5C-592AFFBC0B01}" type="presOf" srcId="{8B08D21C-99BD-44A9-AAAC-2CA56957DC96}" destId="{50378F13-E774-44B8-84F4-43567AECFB53}" srcOrd="0" destOrd="0" presId="urn:microsoft.com/office/officeart/2005/8/layout/cycle3"/>
    <dgm:cxn modelId="{34193CCE-3498-49AB-A420-05846CD37B25}" srcId="{1E27D304-5B93-4062-A615-520F1614C759}" destId="{8B08D21C-99BD-44A9-AAAC-2CA56957DC96}" srcOrd="1" destOrd="0" parTransId="{F9195603-9F46-4B2A-931B-AD604F29E1BD}" sibTransId="{DE6DB76A-6CF1-4C82-BFCA-B3F37299A6E6}"/>
    <dgm:cxn modelId="{35B736D2-3F84-4416-AB5F-8B95CBE8EE80}" type="presOf" srcId="{1E27D304-5B93-4062-A615-520F1614C759}" destId="{1139E667-EF9C-4DC2-934D-269E4C0D3290}" srcOrd="0" destOrd="0" presId="urn:microsoft.com/office/officeart/2005/8/layout/cycle3"/>
    <dgm:cxn modelId="{F6EF90D4-80DA-4BC9-8B1F-6FC0B5F067E4}" type="presOf" srcId="{5DEE3F2C-4A51-4DAC-82E4-245C5BD78E83}" destId="{D8042A69-A5FC-48FC-82E6-3A071DB7CE8F}" srcOrd="0" destOrd="0" presId="urn:microsoft.com/office/officeart/2005/8/layout/cycle3"/>
    <dgm:cxn modelId="{BD6831F3-4175-4E24-B290-6C2D13792F7A}" type="presOf" srcId="{DECF95F5-4D48-4417-9BDF-621A95FD2175}" destId="{07F8BFD4-EF9A-4EF2-BD4B-C3A6755B3C43}" srcOrd="0" destOrd="0" presId="urn:microsoft.com/office/officeart/2005/8/layout/cycle3"/>
    <dgm:cxn modelId="{86A03658-68EE-47E3-B82C-FCB1921B7748}" type="presParOf" srcId="{1139E667-EF9C-4DC2-934D-269E4C0D3290}" destId="{7BF62B82-FB1B-4F26-9157-6A68FA132530}" srcOrd="0" destOrd="0" presId="urn:microsoft.com/office/officeart/2005/8/layout/cycle3"/>
    <dgm:cxn modelId="{298BD4C4-FF6C-4914-8C28-8562C9EDE11C}" type="presParOf" srcId="{7BF62B82-FB1B-4F26-9157-6A68FA132530}" destId="{C3630737-D24D-4A1A-A533-4E974A25B9BF}" srcOrd="0" destOrd="0" presId="urn:microsoft.com/office/officeart/2005/8/layout/cycle3"/>
    <dgm:cxn modelId="{60D9820F-D316-492B-8D55-036EF9C2D45C}" type="presParOf" srcId="{7BF62B82-FB1B-4F26-9157-6A68FA132530}" destId="{07F8BFD4-EF9A-4EF2-BD4B-C3A6755B3C43}" srcOrd="1" destOrd="0" presId="urn:microsoft.com/office/officeart/2005/8/layout/cycle3"/>
    <dgm:cxn modelId="{E7B78B3A-6509-4461-9CCF-4D20FB827A8A}" type="presParOf" srcId="{7BF62B82-FB1B-4F26-9157-6A68FA132530}" destId="{50378F13-E774-44B8-84F4-43567AECFB53}" srcOrd="2" destOrd="0" presId="urn:microsoft.com/office/officeart/2005/8/layout/cycle3"/>
    <dgm:cxn modelId="{3DDB4142-B524-40A0-858A-84415824AC41}" type="presParOf" srcId="{7BF62B82-FB1B-4F26-9157-6A68FA132530}" destId="{7489238A-8C69-4E1F-8F46-23ED5149A827}" srcOrd="3" destOrd="0" presId="urn:microsoft.com/office/officeart/2005/8/layout/cycle3"/>
    <dgm:cxn modelId="{692A5F55-CBDD-4956-8F1E-625ABF792A7A}" type="presParOf" srcId="{7BF62B82-FB1B-4F26-9157-6A68FA132530}" destId="{CEC09319-6EF4-41E0-96BF-F5FD7CFB50B3}" srcOrd="4" destOrd="0" presId="urn:microsoft.com/office/officeart/2005/8/layout/cycle3"/>
    <dgm:cxn modelId="{AFE778E7-8F33-4E97-A48D-391E3D52750B}" type="presParOf" srcId="{7BF62B82-FB1B-4F26-9157-6A68FA132530}" destId="{D8042A69-A5FC-48FC-82E6-3A071DB7CE8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8BFD4-EF9A-4EF2-BD4B-C3A6755B3C43}">
      <dsp:nvSpPr>
        <dsp:cNvPr id="0" name=""/>
        <dsp:cNvSpPr/>
      </dsp:nvSpPr>
      <dsp:spPr>
        <a:xfrm>
          <a:off x="470024" y="2679"/>
          <a:ext cx="3631951" cy="3631951"/>
        </a:xfrm>
        <a:prstGeom prst="circularArrow">
          <a:avLst>
            <a:gd name="adj1" fmla="val 5544"/>
            <a:gd name="adj2" fmla="val 330680"/>
            <a:gd name="adj3" fmla="val 13878066"/>
            <a:gd name="adj4" fmla="val 17324110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30737-D24D-4A1A-A533-4E974A25B9BF}">
      <dsp:nvSpPr>
        <dsp:cNvPr id="0" name=""/>
        <dsp:cNvSpPr/>
      </dsp:nvSpPr>
      <dsp:spPr>
        <a:xfrm>
          <a:off x="1473398" y="21590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matic"/>
              <a:cs typeface="Calibri Light"/>
            </a:rPr>
            <a:t>Plan </a:t>
          </a:r>
          <a:r>
            <a:rPr lang="en-US" sz="2100" kern="1200" err="1">
              <a:latin typeface="amatic"/>
              <a:cs typeface="Calibri Light"/>
            </a:rPr>
            <a:t>Rápido</a:t>
          </a:r>
          <a:endParaRPr lang="en-US" sz="2100" kern="1200">
            <a:solidFill>
              <a:srgbClr val="010000"/>
            </a:solidFill>
            <a:latin typeface="amatic"/>
            <a:cs typeface="Calibri Light"/>
          </a:endParaRPr>
        </a:p>
      </dsp:txBody>
      <dsp:txXfrm>
        <a:off x="1513066" y="61258"/>
        <a:ext cx="1545867" cy="733265"/>
      </dsp:txXfrm>
    </dsp:sp>
    <dsp:sp modelId="{50378F13-E774-44B8-84F4-43567AECFB53}">
      <dsp:nvSpPr>
        <dsp:cNvPr id="0" name=""/>
        <dsp:cNvSpPr/>
      </dsp:nvSpPr>
      <dsp:spPr>
        <a:xfrm>
          <a:off x="2946400" y="1091789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matic"/>
              <a:cs typeface="Calibri Light"/>
            </a:rPr>
            <a:t>Modelado</a:t>
          </a:r>
          <a:r>
            <a:rPr lang="en-US" sz="2100" kern="1200">
              <a:latin typeface="amatic"/>
              <a:cs typeface="Calibri Light"/>
            </a:rPr>
            <a:t>. </a:t>
          </a:r>
          <a:r>
            <a:rPr lang="en-US" sz="2100" kern="1200" err="1">
              <a:latin typeface="amatic"/>
              <a:cs typeface="Calibri Light"/>
            </a:rPr>
            <a:t>Diseo</a:t>
          </a:r>
          <a:r>
            <a:rPr lang="en-US" sz="2100" kern="1200">
              <a:latin typeface="amatic"/>
              <a:cs typeface="Calibri Light"/>
            </a:rPr>
            <a:t> </a:t>
          </a:r>
          <a:r>
            <a:rPr lang="en-US" sz="2100" kern="1200" err="1">
              <a:latin typeface="amatic"/>
              <a:cs typeface="Calibri Light"/>
            </a:rPr>
            <a:t>rápido</a:t>
          </a:r>
          <a:endParaRPr lang="en-US" sz="2100" kern="1200">
            <a:latin typeface="amatic"/>
            <a:cs typeface="Calibri Light"/>
          </a:endParaRPr>
        </a:p>
      </dsp:txBody>
      <dsp:txXfrm>
        <a:off x="2986068" y="1131457"/>
        <a:ext cx="1545867" cy="733265"/>
      </dsp:txXfrm>
    </dsp:sp>
    <dsp:sp modelId="{7489238A-8C69-4E1F-8F46-23ED5149A827}">
      <dsp:nvSpPr>
        <dsp:cNvPr id="0" name=""/>
        <dsp:cNvSpPr/>
      </dsp:nvSpPr>
      <dsp:spPr>
        <a:xfrm>
          <a:off x="2383764" y="2823407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matic"/>
              <a:cs typeface="Calibri Light"/>
            </a:rPr>
            <a:t>Construcción</a:t>
          </a:r>
          <a:r>
            <a:rPr lang="en-US" sz="2100" kern="1200">
              <a:latin typeface="amatic"/>
              <a:cs typeface="Calibri Light"/>
            </a:rPr>
            <a:t> del </a:t>
          </a:r>
          <a:r>
            <a:rPr lang="en-US" sz="2100" kern="1200" err="1">
              <a:latin typeface="amatic"/>
              <a:cs typeface="Calibri Light"/>
            </a:rPr>
            <a:t>prototipo</a:t>
          </a:r>
          <a:endParaRPr lang="en-US" sz="2100" kern="1200">
            <a:latin typeface="amatic"/>
            <a:cs typeface="Calibri Light"/>
          </a:endParaRPr>
        </a:p>
      </dsp:txBody>
      <dsp:txXfrm>
        <a:off x="2423432" y="2863075"/>
        <a:ext cx="1545867" cy="733265"/>
      </dsp:txXfrm>
    </dsp:sp>
    <dsp:sp modelId="{CEC09319-6EF4-41E0-96BF-F5FD7CFB50B3}">
      <dsp:nvSpPr>
        <dsp:cNvPr id="0" name=""/>
        <dsp:cNvSpPr/>
      </dsp:nvSpPr>
      <dsp:spPr>
        <a:xfrm>
          <a:off x="563032" y="2823407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matic"/>
              <a:cs typeface="Calibri Light"/>
            </a:rPr>
            <a:t>Despliegue</a:t>
          </a:r>
          <a:r>
            <a:rPr lang="en-US" sz="2100" kern="1200">
              <a:latin typeface="amatic"/>
              <a:cs typeface="Calibri Light"/>
            </a:rPr>
            <a:t>, </a:t>
          </a:r>
          <a:r>
            <a:rPr lang="en-US" sz="2100" kern="1200" err="1">
              <a:latin typeface="amatic"/>
              <a:cs typeface="Calibri Light"/>
            </a:rPr>
            <a:t>entrega</a:t>
          </a:r>
          <a:r>
            <a:rPr lang="en-US" sz="2100" kern="1200">
              <a:latin typeface="amatic"/>
              <a:cs typeface="Calibri Light"/>
            </a:rPr>
            <a:t>, </a:t>
          </a:r>
          <a:r>
            <a:rPr lang="en-US" sz="2100" kern="1200" err="1">
              <a:latin typeface="amatic"/>
              <a:cs typeface="Calibri Light"/>
            </a:rPr>
            <a:t>retroalimentación</a:t>
          </a:r>
          <a:endParaRPr lang="en-US" sz="2100" kern="1200">
            <a:latin typeface="amatic"/>
            <a:cs typeface="Calibri Light"/>
          </a:endParaRPr>
        </a:p>
      </dsp:txBody>
      <dsp:txXfrm>
        <a:off x="602700" y="2863075"/>
        <a:ext cx="1545867" cy="733265"/>
      </dsp:txXfrm>
    </dsp:sp>
    <dsp:sp modelId="{D8042A69-A5FC-48FC-82E6-3A071DB7CE8F}">
      <dsp:nvSpPr>
        <dsp:cNvPr id="0" name=""/>
        <dsp:cNvSpPr/>
      </dsp:nvSpPr>
      <dsp:spPr>
        <a:xfrm>
          <a:off x="395" y="1091789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amatic"/>
              <a:cs typeface="Calibri Light"/>
            </a:rPr>
            <a:t>Comunicación</a:t>
          </a:r>
          <a:endParaRPr lang="en-US" sz="2100" kern="1200">
            <a:latin typeface="amatic"/>
            <a:cs typeface="Calibri Light"/>
          </a:endParaRPr>
        </a:p>
      </dsp:txBody>
      <dsp:txXfrm>
        <a:off x="40063" y="1131457"/>
        <a:ext cx="1545867" cy="733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309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91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9253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A774E-AF8E-4BA8-A441-CECB9DDDE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37FBEB-29C8-49AB-B3AF-DF73B66BC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E7B0DD-CD74-4B22-A35E-9F81D588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2BFCB8-F280-4204-8AB1-8DFDC4EF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F36DF-9382-4EFA-BDA0-0893242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5960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FD38-348C-400A-BFE7-C9FD10B6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0E38BC-CE52-4187-8C62-9E0386D8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6772B1-1B01-48E7-953C-E282ED7A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912800-B5FB-41BD-999A-BC738EDB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39677C-BA3C-46B2-9F94-07EBAD83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967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4C7A-3314-4CFA-B8EA-E58DD414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E42BAF-E465-4856-BD99-4A5F0EADF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F0D42B-5F2F-46FD-8A45-7C94C9E6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A5D85F-C7B8-4F16-A81A-496421C5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F2181E-1A21-472C-B069-5B517D0D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183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423A0-E3D9-459E-9D41-763ED98D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6F3EFA-DDE1-43FE-8F0A-02BA08A71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B7CAE9-8163-4B7A-A99A-5F1818F6E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23AF02-69B8-4295-9A4E-25057863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7502A2-F86C-47D0-A2A9-565AFA67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6E3243-0C63-4AC5-BD73-C209D79D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9002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E87B3-9AEE-4E9F-AD74-FBAB842D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8CB102-B2C8-4CFD-9E82-62F014FC9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EFC912-F1E3-47DB-ACB2-2C629CDAF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9D3824-0C45-4723-AAEA-BED953CB8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FA17B0-67AD-4109-AC9F-9F59C380E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C9AF2E-B873-43A4-A636-DBB3103A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7A3E04F-6473-400B-B59B-35F56D41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18C803-E4EE-436B-BE97-953EC7FC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858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164A2-90DE-47C2-BB0A-B97A2DAF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CD0243-E38D-487E-8532-9AD9AFEE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50D92-83B9-4A0E-AC85-154C6848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2852C1-15E1-4967-9775-B9A775C4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392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05C6C6-794B-4B88-A46A-CECF9113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403E82-3BA5-4C3A-8870-AC9FD9F8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925CA-6B69-4ABE-A237-4A7E1CD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6676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F52DA-E847-42FE-9A81-9829C943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80099-5747-42DA-BAA3-FA1C8DDFD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FF45C5-EFFE-49A6-980C-CC2A7BF4E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A63DD-A38A-4D08-8F33-455515F5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C3F04-FFC5-4257-8DE4-E27D114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8A60E2-3931-4D68-88FD-95329E34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45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2133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48C5B-7F39-4E5E-A9A7-C2E20A8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C712DE-5D59-4C02-A731-5F4D6EABA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57A0AE-A096-4D56-B45B-FB18699CF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59C060-9F95-4DE7-AB7A-883B6320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D3253F-EA69-40BD-B049-48E6336A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D4A662-BBDA-4C67-9687-CA44C91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0926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053EB-CA0B-4F12-87DC-375F5D28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1EE45B-C7E1-4368-989B-D48023260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25657-B54D-43E7-8B96-00E0EEC3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DF5060-C30E-4DD0-8ADE-2642C601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E2F155-9323-420B-A609-EFA6BCDB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7072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E27BEE-7BDF-419B-B6B0-9AAB5A94F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A8BBFA-5576-4BBE-ACFE-9019A46A8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B7B49-FD5D-452E-BF04-6CE83375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FD735A-BA46-4E3B-BEDE-31AC083C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9523E-5FC3-4719-86D2-668D0A82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176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67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078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57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725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532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51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223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212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462E27-9406-4088-92F2-F50EB482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B19DED-589D-4BD2-809A-F60B0D45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84E8AE-E150-46E0-B522-10A7B0E0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4CD56-7DFC-4EEE-A746-C9FCF5E3989E}" type="datetimeFigureOut">
              <a:rPr lang="es-MX" smtClean="0"/>
              <a:t>08/04/2019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15D03E-206C-4330-B7E3-A94F46A4D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E463F-ABD3-4108-84F8-7B0BAC2D0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AE46-B914-4920-8622-AF7F6D22C50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06FFAB3-E2F3-46DA-A984-9FF12059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83" y="212429"/>
            <a:ext cx="7425034" cy="64331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DF1094-885C-4819-ADBD-01B2A7104932}"/>
              </a:ext>
            </a:extLst>
          </p:cNvPr>
          <p:cNvSpPr txBox="1"/>
          <p:nvPr/>
        </p:nvSpPr>
        <p:spPr>
          <a:xfrm>
            <a:off x="2666366" y="4102387"/>
            <a:ext cx="685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latin typeface="Caviar Dreams" panose="020B0402020204020504" pitchFamily="34" charset="0"/>
                <a:ea typeface="HGMaruGothicMPRO" panose="020B0400000000000000" pitchFamily="34" charset="-128"/>
              </a:rPr>
              <a:t>¿  B  a  r  ?   T  r  i  b  a  r   G  o  !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0D7760-B010-4996-8703-F5B41087384E}"/>
              </a:ext>
            </a:extLst>
          </p:cNvPr>
          <p:cNvSpPr txBox="1"/>
          <p:nvPr/>
        </p:nvSpPr>
        <p:spPr>
          <a:xfrm>
            <a:off x="307479" y="409006"/>
            <a:ext cx="471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Berlin Sans FB Demi" panose="020E0802020502020306" pitchFamily="34" charset="0"/>
                <a:ea typeface="HGMaruGothicMPRO" panose="020B0400000000000000" pitchFamily="34" charset="-128"/>
              </a:rPr>
              <a:t>I N G E N I E R Í A   D E   S O F T W A R 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0D46C5-0F39-4D74-AA53-8B291D673CCD}"/>
              </a:ext>
            </a:extLst>
          </p:cNvPr>
          <p:cNvSpPr txBox="1"/>
          <p:nvPr/>
        </p:nvSpPr>
        <p:spPr>
          <a:xfrm>
            <a:off x="10465577" y="6156607"/>
            <a:ext cx="14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solidFill>
                  <a:schemeClr val="bg1"/>
                </a:solidFill>
                <a:latin typeface="Bauhaus 93" panose="04030905020B02020C02" pitchFamily="82" charset="0"/>
              </a:rPr>
              <a:t>3CM3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4DCF5E-3B3F-432A-8173-2B86D2EA292B}"/>
              </a:ext>
            </a:extLst>
          </p:cNvPr>
          <p:cNvGrpSpPr/>
          <p:nvPr/>
        </p:nvGrpSpPr>
        <p:grpSpPr>
          <a:xfrm>
            <a:off x="-1019900" y="4607280"/>
            <a:ext cx="2114263" cy="5470749"/>
            <a:chOff x="-1019900" y="4607280"/>
            <a:chExt cx="2114263" cy="5470749"/>
          </a:xfrm>
        </p:grpSpPr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80849B4-8AAD-4E8D-A375-50BAF96DEBB6}"/>
                </a:ext>
              </a:extLst>
            </p:cNvPr>
            <p:cNvSpPr/>
            <p:nvPr/>
          </p:nvSpPr>
          <p:spPr>
            <a:xfrm rot="1163711">
              <a:off x="-1019900" y="4607280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4BBAE02F-71DA-43CD-AABD-DDFC5105AA95}"/>
                </a:ext>
              </a:extLst>
            </p:cNvPr>
            <p:cNvSpPr/>
            <p:nvPr/>
          </p:nvSpPr>
          <p:spPr>
            <a:xfrm rot="1163711">
              <a:off x="-979425" y="5138065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27820B9B-8FED-4900-A2CF-7664123A31BE}"/>
                </a:ext>
              </a:extLst>
            </p:cNvPr>
            <p:cNvSpPr/>
            <p:nvPr/>
          </p:nvSpPr>
          <p:spPr>
            <a:xfrm rot="1163711">
              <a:off x="-938951" y="5668849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36FBB40-C516-4AD3-BE80-319C358883AD}"/>
              </a:ext>
            </a:extLst>
          </p:cNvPr>
          <p:cNvGrpSpPr/>
          <p:nvPr/>
        </p:nvGrpSpPr>
        <p:grpSpPr>
          <a:xfrm>
            <a:off x="11910064" y="-2957474"/>
            <a:ext cx="2114263" cy="5470749"/>
            <a:chOff x="-1019900" y="4607280"/>
            <a:chExt cx="2114263" cy="5470749"/>
          </a:xfrm>
        </p:grpSpPr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29EFAFD9-E16C-4942-ADC9-6A6246BB5283}"/>
                </a:ext>
              </a:extLst>
            </p:cNvPr>
            <p:cNvSpPr/>
            <p:nvPr/>
          </p:nvSpPr>
          <p:spPr>
            <a:xfrm rot="1163711">
              <a:off x="-1019900" y="4607280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3DC12E19-18E8-4EC3-9E5B-549640037FA8}"/>
                </a:ext>
              </a:extLst>
            </p:cNvPr>
            <p:cNvSpPr/>
            <p:nvPr/>
          </p:nvSpPr>
          <p:spPr>
            <a:xfrm rot="1163711">
              <a:off x="-979425" y="5138065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CA2FDCD0-C1EF-4877-86F2-DAE073A0CC66}"/>
                </a:ext>
              </a:extLst>
            </p:cNvPr>
            <p:cNvSpPr/>
            <p:nvPr/>
          </p:nvSpPr>
          <p:spPr>
            <a:xfrm rot="1163711">
              <a:off x="-938951" y="5668849"/>
              <a:ext cx="2033314" cy="4409180"/>
            </a:xfrm>
            <a:prstGeom prst="parallelogram">
              <a:avLst>
                <a:gd name="adj" fmla="val 85192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92998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432800" y="3027342"/>
            <a:ext cx="3342626" cy="1274194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2435705" y="825618"/>
            <a:ext cx="765127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Lenguajes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07CA7-1989-4C45-AD59-BEEBF7BD1706}"/>
              </a:ext>
            </a:extLst>
          </p:cNvPr>
          <p:cNvSpPr txBox="1"/>
          <p:nvPr/>
        </p:nvSpPr>
        <p:spPr>
          <a:xfrm>
            <a:off x="4422475" y="1618891"/>
            <a:ext cx="504357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C000"/>
                </a:solidFill>
                <a:latin typeface="Freestyle Script"/>
              </a:rPr>
              <a:t>de </a:t>
            </a:r>
            <a:r>
              <a:rPr lang="en-US" sz="4800" err="1">
                <a:solidFill>
                  <a:srgbClr val="FFC000"/>
                </a:solidFill>
                <a:latin typeface="Freestyle Script"/>
              </a:rPr>
              <a:t>programación</a:t>
            </a:r>
            <a:endParaRPr lang="en-US" err="1"/>
          </a:p>
        </p:txBody>
      </p:sp>
      <p:sp>
        <p:nvSpPr>
          <p:cNvPr id="38" name="Rectángulo: esquinas redondeadas 3">
            <a:extLst>
              <a:ext uri="{FF2B5EF4-FFF2-40B4-BE49-F238E27FC236}">
                <a16:creationId xmlns:a16="http://schemas.microsoft.com/office/drawing/2014/main" id="{39310E0A-2461-4F2C-8D85-7D026C9BA4A5}"/>
              </a:ext>
            </a:extLst>
          </p:cNvPr>
          <p:cNvSpPr/>
          <p:nvPr/>
        </p:nvSpPr>
        <p:spPr>
          <a:xfrm>
            <a:off x="4415328" y="3027341"/>
            <a:ext cx="3342626" cy="1274194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: esquinas redondeadas 3">
            <a:extLst>
              <a:ext uri="{FF2B5EF4-FFF2-40B4-BE49-F238E27FC236}">
                <a16:creationId xmlns:a16="http://schemas.microsoft.com/office/drawing/2014/main" id="{974C8471-A0D4-4472-AB0E-FF4A00393AB5}"/>
              </a:ext>
            </a:extLst>
          </p:cNvPr>
          <p:cNvSpPr/>
          <p:nvPr/>
        </p:nvSpPr>
        <p:spPr>
          <a:xfrm>
            <a:off x="8397856" y="3084851"/>
            <a:ext cx="3342626" cy="1274194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DE336B-39EA-4F9C-A01B-5241300DC163}"/>
              </a:ext>
            </a:extLst>
          </p:cNvPr>
          <p:cNvSpPr txBox="1"/>
          <p:nvPr/>
        </p:nvSpPr>
        <p:spPr>
          <a:xfrm>
            <a:off x="784105" y="3285766"/>
            <a:ext cx="2484407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Impact"/>
              </a:rPr>
              <a:t>INTERFAZ</a:t>
            </a:r>
            <a:endParaRPr lang="en-US" sz="4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E97CC0-1E24-4F1E-B24E-7C3D8BF607DD}"/>
              </a:ext>
            </a:extLst>
          </p:cNvPr>
          <p:cNvSpPr txBox="1"/>
          <p:nvPr/>
        </p:nvSpPr>
        <p:spPr>
          <a:xfrm>
            <a:off x="4420678" y="3299244"/>
            <a:ext cx="334704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Impact"/>
              </a:rPr>
              <a:t>FUNCIONALIDAD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2F3ED4-E812-43FF-A47A-802A3AF47B76}"/>
              </a:ext>
            </a:extLst>
          </p:cNvPr>
          <p:cNvSpPr txBox="1"/>
          <p:nvPr/>
        </p:nvSpPr>
        <p:spPr>
          <a:xfrm>
            <a:off x="8417583" y="3356752"/>
            <a:ext cx="334704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Impact"/>
              </a:rPr>
              <a:t>BASE DE DATOS</a:t>
            </a:r>
          </a:p>
        </p:txBody>
      </p:sp>
      <p:pic>
        <p:nvPicPr>
          <p:cNvPr id="45" name="Picture 45">
            <a:extLst>
              <a:ext uri="{FF2B5EF4-FFF2-40B4-BE49-F238E27FC236}">
                <a16:creationId xmlns:a16="http://schemas.microsoft.com/office/drawing/2014/main" id="{FD3875BE-BA98-4A37-8ED5-4AF096C2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04" y="4568097"/>
            <a:ext cx="2743200" cy="1776222"/>
          </a:xfrm>
          <a:prstGeom prst="rect">
            <a:avLst/>
          </a:prstGeom>
        </p:spPr>
      </p:pic>
      <p:pic>
        <p:nvPicPr>
          <p:cNvPr id="49" name="Picture 49" descr="A close up of a sign&#10;&#10;Description generated with high confidence">
            <a:extLst>
              <a:ext uri="{FF2B5EF4-FFF2-40B4-BE49-F238E27FC236}">
                <a16:creationId xmlns:a16="http://schemas.microsoft.com/office/drawing/2014/main" id="{44BF2AF5-1691-4CC8-8121-A332E32E5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0" r="397" b="676"/>
          <a:stretch/>
        </p:blipFill>
        <p:spPr>
          <a:xfrm>
            <a:off x="5529532" y="4321856"/>
            <a:ext cx="1264286" cy="2283100"/>
          </a:xfrm>
          <a:prstGeom prst="rect">
            <a:avLst/>
          </a:prstGeom>
        </p:spPr>
      </p:pic>
      <p:pic>
        <p:nvPicPr>
          <p:cNvPr id="51" name="Picture 5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DA831F-CBDE-48BB-94EC-51FF5D93A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683" y="4566661"/>
            <a:ext cx="2743200" cy="16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6097478" y="2078437"/>
            <a:ext cx="5556740" cy="4480343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ABF62-1879-4EC3-9EAE-FD341B002A0F}"/>
              </a:ext>
            </a:extLst>
          </p:cNvPr>
          <p:cNvSpPr txBox="1"/>
          <p:nvPr/>
        </p:nvSpPr>
        <p:spPr>
          <a:xfrm>
            <a:off x="6330284" y="2242057"/>
            <a:ext cx="5119880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2400">
                <a:solidFill>
                  <a:srgbClr val="FFFFFF"/>
                </a:solidFill>
                <a:latin typeface="Selawik Light"/>
              </a:rPr>
              <a:t>Se implementará la inteligencia dentro del modelo de negocios para obtener información de las preferencias, gustos, y frecuencia de los usuarios en los diferentes lugares, para comprender el tránsito de los usuarios hacia este tipo de lugares, así nuestra app, podrá recomendar lugares, promociones, e información útil tanto a los usuarios y tanto a los lugares donde se realicen los eventos.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2234422" y="825618"/>
            <a:ext cx="818323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Tecnología</a:t>
            </a:r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8EAD219-F440-409C-B068-ED4419652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0" y="2777479"/>
            <a:ext cx="5963727" cy="29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314272" y="825618"/>
            <a:ext cx="964972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5400">
                <a:solidFill>
                  <a:schemeClr val="bg1"/>
                </a:solidFill>
                <a:latin typeface="Frontage Outline"/>
              </a:rPr>
              <a:t>Paradigma de programación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73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FBF8-7846-4B20-B874-6CAC5A11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Metricas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5F62-1AE0-4C8B-93FD-9111E0BA5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9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CC4F-5FE4-4C25-BB9A-8C052CA0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 de riesgo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97FF43-0F6E-4694-9200-998B7A6D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7" y="2509911"/>
            <a:ext cx="1017458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0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7E9A-31FC-4433-90C0-AC601C8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1.2 </a:t>
            </a:r>
            <a:r>
              <a:rPr lang="en-US" err="1">
                <a:cs typeface="Calibri Light"/>
              </a:rPr>
              <a:t>Reglas</a:t>
            </a:r>
            <a:r>
              <a:rPr lang="en-US">
                <a:cs typeface="Calibri Light"/>
              </a:rPr>
              <a:t> del </a:t>
            </a:r>
            <a:r>
              <a:rPr lang="en-US" err="1">
                <a:cs typeface="Calibri Light"/>
              </a:rPr>
              <a:t>negocio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F271-50D0-41BE-AC71-3C4A4DEF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es-MX" b="1">
                <a:cs typeface="Calibri"/>
              </a:rPr>
              <a:t>RN01.</a:t>
            </a:r>
            <a:r>
              <a:rPr lang="es-MX">
                <a:cs typeface="Calibri"/>
              </a:rPr>
              <a:t> El sistema generará recomendaciones según el usuario, considerando sus gustos, preferencias y presupuesto que se tengan con el fin de agilizar el proceso de selección de establecimiento.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RN02.</a:t>
            </a:r>
            <a:r>
              <a:rPr lang="es-MX">
                <a:cs typeface="Calibri"/>
              </a:rPr>
              <a:t> Control y registro de clientes a partir de las cuentas generadas.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RN03. </a:t>
            </a:r>
            <a:r>
              <a:rPr lang="es-MX">
                <a:cs typeface="Calibri"/>
              </a:rPr>
              <a:t>Alerta de promociones, paquetes y eventos que los establecimientos proporcionan durante la semana. 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RN04.</a:t>
            </a:r>
            <a:r>
              <a:rPr lang="es-MX">
                <a:cs typeface="Calibri"/>
              </a:rPr>
              <a:t> Crear una comunidad de personas que utilicen la aplicación con el fin de proporcionar el mejor lugar para divertirse. 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RN05.</a:t>
            </a:r>
            <a:r>
              <a:rPr lang="es-MX">
                <a:cs typeface="Calibri"/>
              </a:rPr>
              <a:t> Análisis de los establecimientos más frecuentes para poder ofrecer un servicio más determinante según sus preferencias, gustos y presupuesto del usuario.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RN06.</a:t>
            </a:r>
            <a:r>
              <a:rPr lang="es-MX">
                <a:cs typeface="Calibri"/>
              </a:rPr>
              <a:t> Análisis del entorno para la ubicación de las zonas y sus principales servicios.</a:t>
            </a:r>
            <a:endParaRPr lang="en-US">
              <a:cs typeface="Calibri"/>
            </a:endParaRPr>
          </a:p>
          <a:p>
            <a:pPr algn="just"/>
            <a:r>
              <a:rPr lang="es-MX" b="1">
                <a:cs typeface="Calibri"/>
              </a:rPr>
              <a:t>RN07.</a:t>
            </a:r>
            <a:r>
              <a:rPr lang="es-MX">
                <a:cs typeface="Calibri"/>
              </a:rPr>
              <a:t> Actualización de eventos, paquetes y promociones que los establecimientos de entretenimiento proporcionan.</a:t>
            </a:r>
          </a:p>
        </p:txBody>
      </p:sp>
    </p:spTree>
    <p:extLst>
      <p:ext uri="{BB962C8B-B14F-4D97-AF65-F5344CB8AC3E}">
        <p14:creationId xmlns:p14="http://schemas.microsoft.com/office/powerpoint/2010/main" val="397178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4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E3C3B-CC45-401B-9E78-D94138BA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1.3 Requisitos funcionales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0FD6A5-855C-4279-A176-82B93EE5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06019"/>
            <a:ext cx="7188199" cy="44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D1C0-C4F3-46DD-A792-08E9409C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1.3 Requisitos funcionales: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804720-F106-4F83-A62B-021C91EBF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84290"/>
            <a:ext cx="7188199" cy="38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2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5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4725A-B1DD-4E76-8C43-BA2D450E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1.4 Requerimientos funcionales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1A7901-39FA-4063-A686-340CEE1B0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555" y="961812"/>
            <a:ext cx="674628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3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DAA02-91BB-45D8-BF9A-07F975BA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riesgos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6FA088-AFB3-4250-9D85-C417F98F7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8397" y="961812"/>
            <a:ext cx="5448605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07D4E-0F7D-4E79-88B5-EBE2850A2221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3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533441" y="2596022"/>
            <a:ext cx="5067908" cy="2381250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ABF62-1879-4EC3-9EAE-FD341B002A0F}"/>
              </a:ext>
            </a:extLst>
          </p:cNvPr>
          <p:cNvSpPr txBox="1"/>
          <p:nvPr/>
        </p:nvSpPr>
        <p:spPr>
          <a:xfrm>
            <a:off x="881266" y="2817151"/>
            <a:ext cx="437225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s-MX" sz="2400">
                <a:solidFill>
                  <a:schemeClr val="bg1"/>
                </a:solidFill>
                <a:latin typeface="Selawik Light" panose="020B0502040204020203" pitchFamily="34" charset="0"/>
              </a:rPr>
              <a:t>Brindar al público una herramienta que </a:t>
            </a:r>
            <a:r>
              <a:rPr lang="es-MX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Light" panose="020B0502040204020203" pitchFamily="34" charset="0"/>
              </a:rPr>
              <a:t>compare</a:t>
            </a:r>
            <a:r>
              <a:rPr lang="es-MX" sz="2400">
                <a:solidFill>
                  <a:schemeClr val="bg1"/>
                </a:solidFill>
                <a:latin typeface="Selawik Light" panose="020B0502040204020203" pitchFamily="34" charset="0"/>
              </a:rPr>
              <a:t> precios en establecimientos de entretenimiento nocturno en la delegación Cuauhtémoc, CDMX.</a:t>
            </a:r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D376C49-6FD7-4986-9C7F-7CC0AEEDCD66}"/>
              </a:ext>
            </a:extLst>
          </p:cNvPr>
          <p:cNvSpPr/>
          <p:nvPr/>
        </p:nvSpPr>
        <p:spPr>
          <a:xfrm>
            <a:off x="6496052" y="3511492"/>
            <a:ext cx="5067908" cy="2931560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7B6B2D0-0583-4F55-8FFF-9A366AA76F7E}"/>
              </a:ext>
            </a:extLst>
          </p:cNvPr>
          <p:cNvSpPr txBox="1"/>
          <p:nvPr/>
        </p:nvSpPr>
        <p:spPr>
          <a:xfrm>
            <a:off x="7034987" y="3638444"/>
            <a:ext cx="452897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s-MX" sz="2400">
                <a:solidFill>
                  <a:schemeClr val="bg1"/>
                </a:solidFill>
                <a:latin typeface="Selawik Light" panose="020B0502040204020203" pitchFamily="34" charset="0"/>
              </a:rPr>
              <a:t>Con la finalidad de que puedan </a:t>
            </a:r>
            <a:r>
              <a:rPr lang="es-MX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Light" panose="020B0502040204020203" pitchFamily="34" charset="0"/>
              </a:rPr>
              <a:t>decidir</a:t>
            </a:r>
            <a:r>
              <a:rPr lang="es-MX" sz="2400">
                <a:solidFill>
                  <a:schemeClr val="bg1"/>
                </a:solidFill>
                <a:latin typeface="Selawik Light" panose="020B0502040204020203" pitchFamily="34" charset="0"/>
              </a:rPr>
              <a:t> de manera informada y sin sorpresas evitando gastos innecesarios, además de que aumenta la probabilidad de encontrar el lugar adecuado a sus </a:t>
            </a:r>
            <a:r>
              <a:rPr lang="es-MX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awik Light" panose="020B0502040204020203" pitchFamily="34" charset="0"/>
              </a:rPr>
              <a:t>posibilidades económicas</a:t>
            </a:r>
            <a:r>
              <a:rPr lang="es-MX" sz="2400">
                <a:solidFill>
                  <a:schemeClr val="bg1"/>
                </a:solidFill>
                <a:latin typeface="Selawik Light" panose="020B0502040204020203" pitchFamily="34" charset="0"/>
              </a:rPr>
              <a:t>.</a:t>
            </a:r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2867025" y="998146"/>
            <a:ext cx="6457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 panose="02000505000000020004" pitchFamily="50" charset="0"/>
              </a:rPr>
              <a:t>OBJETIVO</a:t>
            </a:r>
          </a:p>
        </p:txBody>
      </p:sp>
      <p:pic>
        <p:nvPicPr>
          <p:cNvPr id="6" name="Graphic 6" descr="Money">
            <a:extLst>
              <a:ext uri="{FF2B5EF4-FFF2-40B4-BE49-F238E27FC236}">
                <a16:creationId xmlns:a16="http://schemas.microsoft.com/office/drawing/2014/main" id="{76591A54-D284-467A-8F49-5D1E4FAE2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0612" y="2109158"/>
            <a:ext cx="1532625" cy="1503871"/>
          </a:xfrm>
          <a:prstGeom prst="rect">
            <a:avLst/>
          </a:prstGeom>
        </p:spPr>
      </p:pic>
      <p:pic>
        <p:nvPicPr>
          <p:cNvPr id="8" name="Graphic 8" descr="Playbook">
            <a:extLst>
              <a:ext uri="{FF2B5EF4-FFF2-40B4-BE49-F238E27FC236}">
                <a16:creationId xmlns:a16="http://schemas.microsoft.com/office/drawing/2014/main" id="{89D7DE4A-DC21-4948-BEBB-248273B64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1080000">
            <a:off x="5407863" y="4983732"/>
            <a:ext cx="1618890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2538-B676-4823-8196-31D400D8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52A1A7-76F2-4150-AC91-58B24FFAC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58" y="2482380"/>
            <a:ext cx="5017535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A581BE4-985A-4C18-84F1-ED48B76A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61" y="2608412"/>
            <a:ext cx="5622604" cy="2864511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2CABD3F8-3E5E-425E-B5C0-1AD8A88A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" y="2225479"/>
            <a:ext cx="5021262" cy="343293"/>
          </a:xfrm>
          <a:prstGeom prst="rect">
            <a:avLst/>
          </a:prstGeom>
        </p:spPr>
      </p:pic>
      <p:pic>
        <p:nvPicPr>
          <p:cNvPr id="14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8686770F-EAC4-40B1-B4ED-DC1EEB5E2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3" y="2257229"/>
            <a:ext cx="5608636" cy="3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EAED-1039-47C1-A0E8-8560B83B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3.- Hoja de información de riesgos</a:t>
            </a:r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11F360-4B78-4A88-9A6A-373C8347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04462"/>
            <a:ext cx="7188199" cy="38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1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BE517-9984-4F83-A461-22C6EFA2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4.- Plan de contingencia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C2E00C-A9D1-44D4-971A-93327C0C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60586"/>
            <a:ext cx="7188199" cy="3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C635F-605B-4DB7-B380-E750E0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Lista de actividades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EBCC9F-9AA2-405B-8193-7E065BF4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39" y="961812"/>
            <a:ext cx="668872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07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844F0-7820-4FED-BE52-E832F029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4.- Agenda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0777B0-4EC8-4D6B-BA19-F3D95450D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78094"/>
            <a:ext cx="7188199" cy="40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7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66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53ACA-9A70-49A8-A83F-21528E7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Pert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4BDF15-80ED-4958-BFD1-22FDD435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32" y="631133"/>
            <a:ext cx="8128177" cy="58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4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7C3E2-574E-41FB-BA4F-8CF5190E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Recursos de software: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013AFC-BC77-4F78-B9AE-E14F38C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91" y="961812"/>
            <a:ext cx="670041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2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4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FE74C-2D80-494A-959A-EAFD8B7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Recursos de Hardware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57EF6D-09FE-41C1-9356-87EC4663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31835"/>
            <a:ext cx="7188199" cy="25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3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E6629-FBCE-4605-ABDE-EEEBC517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Organización del personal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5873EBA-FF92-4E50-9BC6-1D649643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54" y="242945"/>
            <a:ext cx="7841291" cy="636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A879469-A2F6-45A4-BCFA-E858BCF7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" y="313967"/>
            <a:ext cx="5440895" cy="6222301"/>
          </a:xfrm>
          <a:prstGeom prst="rect">
            <a:avLst/>
          </a:prstGeom>
          <a:ln w="9525">
            <a:noFill/>
          </a:ln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156146-B5E8-44E6-87C5-360EC74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Anexos:</a:t>
            </a:r>
          </a:p>
        </p:txBody>
      </p:sp>
    </p:spTree>
    <p:extLst>
      <p:ext uri="{BB962C8B-B14F-4D97-AF65-F5344CB8AC3E}">
        <p14:creationId xmlns:p14="http://schemas.microsoft.com/office/powerpoint/2010/main" val="128178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: esquinas redondeadas 3">
            <a:extLst>
              <a:ext uri="{FF2B5EF4-FFF2-40B4-BE49-F238E27FC236}">
                <a16:creationId xmlns:a16="http://schemas.microsoft.com/office/drawing/2014/main" id="{A09FD81B-D16F-4B3E-B044-69D826150FE2}"/>
              </a:ext>
            </a:extLst>
          </p:cNvPr>
          <p:cNvSpPr/>
          <p:nvPr/>
        </p:nvSpPr>
        <p:spPr>
          <a:xfrm>
            <a:off x="9763704" y="5356474"/>
            <a:ext cx="1157266" cy="1231062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: esquinas redondeadas 3">
            <a:extLst>
              <a:ext uri="{FF2B5EF4-FFF2-40B4-BE49-F238E27FC236}">
                <a16:creationId xmlns:a16="http://schemas.microsoft.com/office/drawing/2014/main" id="{2AE8316B-EB15-4AD4-B5A9-A024A4BDFD84}"/>
              </a:ext>
            </a:extLst>
          </p:cNvPr>
          <p:cNvSpPr/>
          <p:nvPr/>
        </p:nvSpPr>
        <p:spPr>
          <a:xfrm>
            <a:off x="6845100" y="5385228"/>
            <a:ext cx="1157266" cy="1231062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: esquinas redondeadas 3">
            <a:extLst>
              <a:ext uri="{FF2B5EF4-FFF2-40B4-BE49-F238E27FC236}">
                <a16:creationId xmlns:a16="http://schemas.microsoft.com/office/drawing/2014/main" id="{4DD1CCBD-7758-442A-8A6D-75D58E2933FF}"/>
              </a:ext>
            </a:extLst>
          </p:cNvPr>
          <p:cNvSpPr/>
          <p:nvPr/>
        </p:nvSpPr>
        <p:spPr>
          <a:xfrm>
            <a:off x="4099025" y="5399606"/>
            <a:ext cx="1157266" cy="1231062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: esquinas redondeadas 3">
            <a:extLst>
              <a:ext uri="{FF2B5EF4-FFF2-40B4-BE49-F238E27FC236}">
                <a16:creationId xmlns:a16="http://schemas.microsoft.com/office/drawing/2014/main" id="{71316EFE-F448-403A-8B98-FEA5F7009D7F}"/>
              </a:ext>
            </a:extLst>
          </p:cNvPr>
          <p:cNvSpPr/>
          <p:nvPr/>
        </p:nvSpPr>
        <p:spPr>
          <a:xfrm>
            <a:off x="1309818" y="5399607"/>
            <a:ext cx="1042248" cy="1231062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533441" y="2596022"/>
            <a:ext cx="10861983" cy="2381250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ABF62-1879-4EC3-9EAE-FD341B002A0F}"/>
              </a:ext>
            </a:extLst>
          </p:cNvPr>
          <p:cNvSpPr txBox="1"/>
          <p:nvPr/>
        </p:nvSpPr>
        <p:spPr>
          <a:xfrm>
            <a:off x="881266" y="2817151"/>
            <a:ext cx="1025259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2400">
                <a:solidFill>
                  <a:srgbClr val="FFFFFF"/>
                </a:solidFill>
                <a:latin typeface="Selawik Light"/>
              </a:rPr>
              <a:t>Sistema de comparación de los diferentes centros de entretenimiento nocturno de la delegación Cuauhtémoc, CDMX. En el cual se podrán comparar los diferentes precios de alimentos, bebidas, </a:t>
            </a:r>
            <a:r>
              <a:rPr lang="es-MX" sz="2400" err="1">
                <a:solidFill>
                  <a:srgbClr val="FFFFFF"/>
                </a:solidFill>
                <a:latin typeface="Selawik Light"/>
              </a:rPr>
              <a:t>cover</a:t>
            </a:r>
            <a:r>
              <a:rPr lang="es-MX" sz="2400">
                <a:solidFill>
                  <a:srgbClr val="FFFFFF"/>
                </a:solidFill>
                <a:latin typeface="Selawik Light"/>
              </a:rPr>
              <a:t> y cargos por servicio de los establecimientos. Muestra la ubicación exacta de los lugares y qué tan concurrido están.</a:t>
            </a:r>
            <a:endParaRPr lang="en-US">
              <a:solidFill>
                <a:srgbClr val="FFFFFF"/>
              </a:solidFill>
              <a:latin typeface="Selawik Light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731214" y="1041278"/>
            <a:ext cx="839889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DESCRIPCIÓN</a:t>
            </a:r>
            <a:endParaRPr lang="en-US"/>
          </a:p>
        </p:txBody>
      </p:sp>
      <p:pic>
        <p:nvPicPr>
          <p:cNvPr id="16" name="Graphic 16" descr="Magnifying glass">
            <a:extLst>
              <a:ext uri="{FF2B5EF4-FFF2-40B4-BE49-F238E27FC236}">
                <a16:creationId xmlns:a16="http://schemas.microsoft.com/office/drawing/2014/main" id="{F5D10D9E-6BEE-4CE1-BFDD-6AA413727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819" y="5545347"/>
            <a:ext cx="914400" cy="914400"/>
          </a:xfrm>
          <a:prstGeom prst="rect">
            <a:avLst/>
          </a:prstGeom>
        </p:spPr>
      </p:pic>
      <p:pic>
        <p:nvPicPr>
          <p:cNvPr id="18" name="Graphic 18" descr="Smart Phone">
            <a:extLst>
              <a:ext uri="{FF2B5EF4-FFF2-40B4-BE49-F238E27FC236}">
                <a16:creationId xmlns:a16="http://schemas.microsoft.com/office/drawing/2014/main" id="{83057F4A-9FB8-43F4-8CCC-A6FEA9C80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826" y="5544449"/>
            <a:ext cx="914400" cy="914400"/>
          </a:xfrm>
          <a:prstGeom prst="rect">
            <a:avLst/>
          </a:prstGeom>
        </p:spPr>
      </p:pic>
      <p:pic>
        <p:nvPicPr>
          <p:cNvPr id="20" name="Graphic 23" descr="List">
            <a:extLst>
              <a:ext uri="{FF2B5EF4-FFF2-40B4-BE49-F238E27FC236}">
                <a16:creationId xmlns:a16="http://schemas.microsoft.com/office/drawing/2014/main" id="{DB87551D-47DC-4A2A-98A8-1D3E6A0C7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4097" y="5543550"/>
            <a:ext cx="914400" cy="914400"/>
          </a:xfrm>
          <a:prstGeom prst="rect">
            <a:avLst/>
          </a:prstGeom>
        </p:spPr>
      </p:pic>
      <p:pic>
        <p:nvPicPr>
          <p:cNvPr id="27" name="Graphic 27" descr="Line Arrow: Straight">
            <a:extLst>
              <a:ext uri="{FF2B5EF4-FFF2-40B4-BE49-F238E27FC236}">
                <a16:creationId xmlns:a16="http://schemas.microsoft.com/office/drawing/2014/main" id="{8BE8334D-04C3-48B8-A37A-BEFC802F4D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60000">
            <a:off x="2849592" y="5516592"/>
            <a:ext cx="914400" cy="914400"/>
          </a:xfrm>
          <a:prstGeom prst="rect">
            <a:avLst/>
          </a:prstGeom>
        </p:spPr>
      </p:pic>
      <p:pic>
        <p:nvPicPr>
          <p:cNvPr id="29" name="Graphic 27" descr="Line Arrow: Straight">
            <a:extLst>
              <a:ext uri="{FF2B5EF4-FFF2-40B4-BE49-F238E27FC236}">
                <a16:creationId xmlns:a16="http://schemas.microsoft.com/office/drawing/2014/main" id="{D69E7F4C-B85E-4F6F-89CB-3A5C57A22A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60000">
            <a:off x="5667554" y="5516592"/>
            <a:ext cx="914400" cy="914400"/>
          </a:xfrm>
          <a:prstGeom prst="rect">
            <a:avLst/>
          </a:prstGeom>
        </p:spPr>
      </p:pic>
      <p:pic>
        <p:nvPicPr>
          <p:cNvPr id="30" name="Graphic 27" descr="Line Arrow: Straight">
            <a:extLst>
              <a:ext uri="{FF2B5EF4-FFF2-40B4-BE49-F238E27FC236}">
                <a16:creationId xmlns:a16="http://schemas.microsoft.com/office/drawing/2014/main" id="{0303D8EF-732D-47D6-9BEB-90D062CC4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60000">
            <a:off x="8428007" y="5545347"/>
            <a:ext cx="914400" cy="914400"/>
          </a:xfrm>
          <a:prstGeom prst="rect">
            <a:avLst/>
          </a:prstGeom>
        </p:spPr>
      </p:pic>
      <p:pic>
        <p:nvPicPr>
          <p:cNvPr id="31" name="Graphic 31" descr="Checkmark">
            <a:extLst>
              <a:ext uri="{FF2B5EF4-FFF2-40B4-BE49-F238E27FC236}">
                <a16:creationId xmlns:a16="http://schemas.microsoft.com/office/drawing/2014/main" id="{944D3631-2B45-4D8B-BEAF-22AFC80A3A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80121" y="5559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0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314272" y="825618"/>
            <a:ext cx="964972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Delimitación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A826B1F0-E5B8-4037-8613-5F90D15D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98" y="2529013"/>
            <a:ext cx="2743200" cy="3669030"/>
          </a:xfrm>
          <a:prstGeom prst="rect">
            <a:avLst/>
          </a:prstGeom>
        </p:spPr>
      </p:pic>
      <p:pic>
        <p:nvPicPr>
          <p:cNvPr id="8" name="Graphic 8" descr="Woman">
            <a:extLst>
              <a:ext uri="{FF2B5EF4-FFF2-40B4-BE49-F238E27FC236}">
                <a16:creationId xmlns:a16="http://schemas.microsoft.com/office/drawing/2014/main" id="{CEECAD8E-28C0-40FD-9366-D59E553D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2762" y="3331234"/>
            <a:ext cx="2093343" cy="2064588"/>
          </a:xfrm>
          <a:prstGeom prst="rect">
            <a:avLst/>
          </a:prstGeom>
        </p:spPr>
      </p:pic>
      <p:pic>
        <p:nvPicPr>
          <p:cNvPr id="10" name="Graphic 10" descr="Man">
            <a:extLst>
              <a:ext uri="{FF2B5EF4-FFF2-40B4-BE49-F238E27FC236}">
                <a16:creationId xmlns:a16="http://schemas.microsoft.com/office/drawing/2014/main" id="{2B28A9DB-3348-480A-A82F-B048AD1BE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826" y="3330335"/>
            <a:ext cx="2093343" cy="20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7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314272" y="825618"/>
            <a:ext cx="964972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Delimitación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A826B1F0-E5B8-4037-8613-5F90D15D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98" y="2529013"/>
            <a:ext cx="2743200" cy="3669030"/>
          </a:xfrm>
          <a:prstGeom prst="rect">
            <a:avLst/>
          </a:prstGeom>
        </p:spPr>
      </p:pic>
      <p:pic>
        <p:nvPicPr>
          <p:cNvPr id="8" name="Graphic 8" descr="Woman">
            <a:extLst>
              <a:ext uri="{FF2B5EF4-FFF2-40B4-BE49-F238E27FC236}">
                <a16:creationId xmlns:a16="http://schemas.microsoft.com/office/drawing/2014/main" id="{CEECAD8E-28C0-40FD-9366-D59E553D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2762" y="3331234"/>
            <a:ext cx="2093343" cy="2064588"/>
          </a:xfrm>
          <a:prstGeom prst="rect">
            <a:avLst/>
          </a:prstGeom>
        </p:spPr>
      </p:pic>
      <p:pic>
        <p:nvPicPr>
          <p:cNvPr id="10" name="Graphic 10" descr="Man">
            <a:extLst>
              <a:ext uri="{FF2B5EF4-FFF2-40B4-BE49-F238E27FC236}">
                <a16:creationId xmlns:a16="http://schemas.microsoft.com/office/drawing/2014/main" id="{2B28A9DB-3348-480A-A82F-B048AD1BE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826" y="3330335"/>
            <a:ext cx="2093343" cy="20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314272" y="825618"/>
            <a:ext cx="964972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Delimitación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A826B1F0-E5B8-4037-8613-5F90D15D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98" y="2529013"/>
            <a:ext cx="2743200" cy="3669030"/>
          </a:xfrm>
          <a:prstGeom prst="rect">
            <a:avLst/>
          </a:prstGeom>
        </p:spPr>
      </p:pic>
      <p:pic>
        <p:nvPicPr>
          <p:cNvPr id="8" name="Graphic 8" descr="Woman">
            <a:extLst>
              <a:ext uri="{FF2B5EF4-FFF2-40B4-BE49-F238E27FC236}">
                <a16:creationId xmlns:a16="http://schemas.microsoft.com/office/drawing/2014/main" id="{CEECAD8E-28C0-40FD-9366-D59E553D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2762" y="3331234"/>
            <a:ext cx="2093343" cy="2064588"/>
          </a:xfrm>
          <a:prstGeom prst="rect">
            <a:avLst/>
          </a:prstGeom>
        </p:spPr>
      </p:pic>
      <p:pic>
        <p:nvPicPr>
          <p:cNvPr id="10" name="Graphic 10" descr="Man">
            <a:extLst>
              <a:ext uri="{FF2B5EF4-FFF2-40B4-BE49-F238E27FC236}">
                <a16:creationId xmlns:a16="http://schemas.microsoft.com/office/drawing/2014/main" id="{2B28A9DB-3348-480A-A82F-B048AD1BE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826" y="3330335"/>
            <a:ext cx="2093343" cy="20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1314272" y="825618"/>
            <a:ext cx="964972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 dirty="0">
                <a:solidFill>
                  <a:schemeClr val="bg1"/>
                </a:solidFill>
                <a:latin typeface="Frontage Outline"/>
              </a:rPr>
              <a:t>Paradigma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A826B1F0-E5B8-4037-8613-5F90D15D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98" y="2529013"/>
            <a:ext cx="2743200" cy="3669030"/>
          </a:xfrm>
          <a:prstGeom prst="rect">
            <a:avLst/>
          </a:prstGeom>
        </p:spPr>
      </p:pic>
      <p:pic>
        <p:nvPicPr>
          <p:cNvPr id="8" name="Graphic 8" descr="Woman">
            <a:extLst>
              <a:ext uri="{FF2B5EF4-FFF2-40B4-BE49-F238E27FC236}">
                <a16:creationId xmlns:a16="http://schemas.microsoft.com/office/drawing/2014/main" id="{CEECAD8E-28C0-40FD-9366-D59E553D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2762" y="3331234"/>
            <a:ext cx="2093343" cy="2064588"/>
          </a:xfrm>
          <a:prstGeom prst="rect">
            <a:avLst/>
          </a:prstGeom>
        </p:spPr>
      </p:pic>
      <p:pic>
        <p:nvPicPr>
          <p:cNvPr id="10" name="Graphic 10" descr="Man">
            <a:extLst>
              <a:ext uri="{FF2B5EF4-FFF2-40B4-BE49-F238E27FC236}">
                <a16:creationId xmlns:a16="http://schemas.microsoft.com/office/drawing/2014/main" id="{2B28A9DB-3348-480A-A82F-B048AD1BE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826" y="3330335"/>
            <a:ext cx="2093343" cy="20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1295440" y="2682286"/>
            <a:ext cx="1459194" cy="133170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ABF62-1879-4EC3-9EAE-FD341B002A0F}"/>
              </a:ext>
            </a:extLst>
          </p:cNvPr>
          <p:cNvSpPr txBox="1"/>
          <p:nvPr/>
        </p:nvSpPr>
        <p:spPr>
          <a:xfrm>
            <a:off x="622472" y="4542435"/>
            <a:ext cx="3222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2400">
                <a:solidFill>
                  <a:srgbClr val="FFFFFF"/>
                </a:solidFill>
                <a:latin typeface="Impact"/>
              </a:rPr>
              <a:t>Consulta y visualización</a:t>
            </a:r>
            <a:endParaRPr lang="en-US">
              <a:latin typeface="Impact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307857" y="1141920"/>
            <a:ext cx="1167692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funcionalidades</a:t>
            </a:r>
            <a:endParaRPr lang="en-US"/>
          </a:p>
        </p:txBody>
      </p:sp>
      <p:sp>
        <p:nvSpPr>
          <p:cNvPr id="8" name="Rectángulo: esquinas redondeadas 3">
            <a:extLst>
              <a:ext uri="{FF2B5EF4-FFF2-40B4-BE49-F238E27FC236}">
                <a16:creationId xmlns:a16="http://schemas.microsoft.com/office/drawing/2014/main" id="{6B626776-4D16-4E49-9268-C83357C32321}"/>
              </a:ext>
            </a:extLst>
          </p:cNvPr>
          <p:cNvSpPr/>
          <p:nvPr/>
        </p:nvSpPr>
        <p:spPr>
          <a:xfrm>
            <a:off x="5421741" y="2682285"/>
            <a:ext cx="1459194" cy="133170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640F249F-2F0B-49E0-8BF4-291133DAF631}"/>
              </a:ext>
            </a:extLst>
          </p:cNvPr>
          <p:cNvSpPr/>
          <p:nvPr/>
        </p:nvSpPr>
        <p:spPr>
          <a:xfrm>
            <a:off x="9806836" y="2682286"/>
            <a:ext cx="1459194" cy="133170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31681956-C6F7-4615-835C-8251037BB769}"/>
              </a:ext>
            </a:extLst>
          </p:cNvPr>
          <p:cNvSpPr txBox="1"/>
          <p:nvPr/>
        </p:nvSpPr>
        <p:spPr>
          <a:xfrm>
            <a:off x="5424509" y="4542434"/>
            <a:ext cx="13098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2400">
                <a:solidFill>
                  <a:srgbClr val="FFFFFF"/>
                </a:solidFill>
                <a:latin typeface="Impact"/>
              </a:rPr>
              <a:t>Registro</a:t>
            </a:r>
            <a:endParaRPr lang="en-US">
              <a:latin typeface="Impact"/>
            </a:endParaRPr>
          </a:p>
        </p:txBody>
      </p:sp>
      <p:sp>
        <p:nvSpPr>
          <p:cNvPr id="12" name="CuadroTexto 2">
            <a:extLst>
              <a:ext uri="{FF2B5EF4-FFF2-40B4-BE49-F238E27FC236}">
                <a16:creationId xmlns:a16="http://schemas.microsoft.com/office/drawing/2014/main" id="{384D8F60-3D88-412E-88A5-0A18F0A2B266}"/>
              </a:ext>
            </a:extLst>
          </p:cNvPr>
          <p:cNvSpPr txBox="1"/>
          <p:nvPr/>
        </p:nvSpPr>
        <p:spPr>
          <a:xfrm>
            <a:off x="9680206" y="4542433"/>
            <a:ext cx="17268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2400">
                <a:solidFill>
                  <a:srgbClr val="FFFFFF"/>
                </a:solidFill>
                <a:latin typeface="Impact"/>
              </a:rPr>
              <a:t>Evaluación</a:t>
            </a:r>
            <a:endParaRPr lang="en-US">
              <a:latin typeface="Impact"/>
            </a:endParaRPr>
          </a:p>
        </p:txBody>
      </p:sp>
      <p:pic>
        <p:nvPicPr>
          <p:cNvPr id="6" name="Graphic 6" descr="Eye">
            <a:extLst>
              <a:ext uri="{FF2B5EF4-FFF2-40B4-BE49-F238E27FC236}">
                <a16:creationId xmlns:a16="http://schemas.microsoft.com/office/drawing/2014/main" id="{F39995A5-4FBB-44F0-9FAD-678A1763D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7480" y="2756141"/>
            <a:ext cx="1245079" cy="1201947"/>
          </a:xfrm>
          <a:prstGeom prst="rect">
            <a:avLst/>
          </a:prstGeom>
        </p:spPr>
      </p:pic>
      <p:pic>
        <p:nvPicPr>
          <p:cNvPr id="13" name="Graphic 13" descr="Employee Badge">
            <a:extLst>
              <a:ext uri="{FF2B5EF4-FFF2-40B4-BE49-F238E27FC236}">
                <a16:creationId xmlns:a16="http://schemas.microsoft.com/office/drawing/2014/main" id="{A3E819E4-A27E-42D1-9067-92FF13542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6309" y="2885536"/>
            <a:ext cx="914400" cy="914400"/>
          </a:xfrm>
          <a:prstGeom prst="rect">
            <a:avLst/>
          </a:prstGeom>
        </p:spPr>
      </p:pic>
      <p:pic>
        <p:nvPicPr>
          <p:cNvPr id="16" name="Graphic 16" descr="Thumbs Up Sign">
            <a:extLst>
              <a:ext uri="{FF2B5EF4-FFF2-40B4-BE49-F238E27FC236}">
                <a16:creationId xmlns:a16="http://schemas.microsoft.com/office/drawing/2014/main" id="{E8BD2AC9-F2C1-46FB-94BC-99B4338DE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1404" y="2885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5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1712383" y="2984211"/>
            <a:ext cx="2264326" cy="2424381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2967667" y="768109"/>
            <a:ext cx="637168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Técnicas</a:t>
            </a:r>
            <a:endParaRPr lang="en-US"/>
          </a:p>
        </p:txBody>
      </p:sp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D8C295E0-AF8C-4146-8307-E0F4B3937628}"/>
              </a:ext>
            </a:extLst>
          </p:cNvPr>
          <p:cNvSpPr/>
          <p:nvPr/>
        </p:nvSpPr>
        <p:spPr>
          <a:xfrm>
            <a:off x="8167817" y="2984210"/>
            <a:ext cx="2264326" cy="2424381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Graphic 6" descr="Eye">
            <a:extLst>
              <a:ext uri="{FF2B5EF4-FFF2-40B4-BE49-F238E27FC236}">
                <a16:creationId xmlns:a16="http://schemas.microsoft.com/office/drawing/2014/main" id="{7079E152-EC18-4E86-A1B5-EEEC0215C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442" y="3259347"/>
            <a:ext cx="1820173" cy="1791418"/>
          </a:xfrm>
          <a:prstGeom prst="rect">
            <a:avLst/>
          </a:prstGeom>
        </p:spPr>
      </p:pic>
      <p:pic>
        <p:nvPicPr>
          <p:cNvPr id="10" name="Graphic 10" descr="List">
            <a:extLst>
              <a:ext uri="{FF2B5EF4-FFF2-40B4-BE49-F238E27FC236}">
                <a16:creationId xmlns:a16="http://schemas.microsoft.com/office/drawing/2014/main" id="{C7BF63AE-CBFB-4018-8C92-031F4DE14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5222" y="3258448"/>
            <a:ext cx="1892060" cy="1877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78475D-388F-4661-99E0-0F4E092849CE}"/>
              </a:ext>
            </a:extLst>
          </p:cNvPr>
          <p:cNvSpPr txBox="1"/>
          <p:nvPr/>
        </p:nvSpPr>
        <p:spPr>
          <a:xfrm>
            <a:off x="4422475" y="1618891"/>
            <a:ext cx="504357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C000"/>
                </a:solidFill>
                <a:latin typeface="Freestyle Script"/>
              </a:rPr>
              <a:t>de </a:t>
            </a:r>
            <a:r>
              <a:rPr lang="en-US" sz="4800" err="1">
                <a:solidFill>
                  <a:srgbClr val="FFC000"/>
                </a:solidFill>
                <a:latin typeface="Freestyle Script"/>
              </a:rPr>
              <a:t>recolección</a:t>
            </a:r>
            <a:r>
              <a:rPr lang="en-US" sz="4800">
                <a:solidFill>
                  <a:srgbClr val="FFC000"/>
                </a:solidFill>
                <a:latin typeface="Freestyle Script"/>
              </a:rPr>
              <a:t> de </a:t>
            </a:r>
            <a:r>
              <a:rPr lang="en-US" sz="4800" err="1">
                <a:solidFill>
                  <a:srgbClr val="FFC000"/>
                </a:solidFill>
                <a:latin typeface="Freestyle Script"/>
              </a:rPr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339358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D69939-2590-4857-BBDB-85D0B3AE6805}"/>
              </a:ext>
            </a:extLst>
          </p:cNvPr>
          <p:cNvSpPr/>
          <p:nvPr/>
        </p:nvSpPr>
        <p:spPr>
          <a:xfrm>
            <a:off x="303404" y="2768550"/>
            <a:ext cx="5858663" cy="3905250"/>
          </a:xfrm>
          <a:prstGeom prst="round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ABF62-1879-4EC3-9EAE-FD341B002A0F}"/>
              </a:ext>
            </a:extLst>
          </p:cNvPr>
          <p:cNvSpPr txBox="1"/>
          <p:nvPr/>
        </p:nvSpPr>
        <p:spPr>
          <a:xfrm>
            <a:off x="608096" y="3018434"/>
            <a:ext cx="5565578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Adaptabilidad del sistema operativo.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Reutilizar código.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Modelo de proceso independiente.</a:t>
            </a:r>
            <a:endParaRPr lang="es-MX">
              <a:solidFill>
                <a:srgbClr val="FFFFFF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Ayuda al desarrollador y al cliente a entender mejor manera cuál será el resultado de </a:t>
            </a:r>
            <a:r>
              <a:rPr lang="es-MX" sz="2400" err="1">
                <a:solidFill>
                  <a:srgbClr val="FFFFFF"/>
                </a:solidFill>
                <a:latin typeface="Selawik Light"/>
              </a:rPr>
              <a:t>construccion</a:t>
            </a:r>
            <a:r>
              <a:rPr lang="es-MX" sz="2400">
                <a:solidFill>
                  <a:srgbClr val="FFFFFF"/>
                </a:solidFill>
                <a:latin typeface="Selawik Light"/>
              </a:rPr>
              <a:t>.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Permite una comunicación constante con el cliente.</a:t>
            </a:r>
            <a:endParaRPr lang="es-MX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>
              <a:buFont typeface="Courier New"/>
              <a:buChar char="o"/>
            </a:pPr>
            <a:r>
              <a:rPr lang="es-MX" sz="2400">
                <a:solidFill>
                  <a:srgbClr val="FFFFFF"/>
                </a:solidFill>
                <a:latin typeface="Selawik Light"/>
              </a:rPr>
              <a:t>Es ágil y flexible al cambio.</a:t>
            </a:r>
            <a:endParaRPr lang="es-MX">
              <a:solidFill>
                <a:srgbClr val="FFFFFF"/>
              </a:solidFill>
              <a:cs typeface="Calibri" panose="020F0502020204030204"/>
            </a:endParaRPr>
          </a:p>
          <a:p>
            <a:pPr marL="342900" indent="-342900">
              <a:buFont typeface="Courier New"/>
              <a:buChar char="o"/>
            </a:pPr>
            <a:endParaRPr lang="es-MX" sz="2400">
              <a:solidFill>
                <a:srgbClr val="FFFFFF"/>
              </a:solidFill>
              <a:latin typeface="Selawik Light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2435705" y="825618"/>
            <a:ext cx="765127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Paradigma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07CA7-1989-4C45-AD59-BEEBF7BD1706}"/>
              </a:ext>
            </a:extLst>
          </p:cNvPr>
          <p:cNvSpPr txBox="1"/>
          <p:nvPr/>
        </p:nvSpPr>
        <p:spPr>
          <a:xfrm>
            <a:off x="4422475" y="1618891"/>
            <a:ext cx="504357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err="1">
                <a:solidFill>
                  <a:srgbClr val="FFC000"/>
                </a:solidFill>
                <a:latin typeface="Freestyle Script"/>
              </a:rPr>
              <a:t>Evolutivo</a:t>
            </a:r>
            <a:r>
              <a:rPr lang="en-US" sz="4800">
                <a:solidFill>
                  <a:srgbClr val="FFC000"/>
                </a:solidFill>
                <a:latin typeface="Freestyle Script"/>
              </a:rPr>
              <a:t> por </a:t>
            </a:r>
            <a:r>
              <a:rPr lang="en-US" sz="4800" err="1">
                <a:solidFill>
                  <a:srgbClr val="FFC000"/>
                </a:solidFill>
                <a:latin typeface="Freestyle Script"/>
              </a:rPr>
              <a:t>prototipos</a:t>
            </a:r>
            <a:endParaRPr lang="en-US" sz="4400" err="1"/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03B2F9AA-7E90-47AA-9F76-BFF2DA7FE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772238"/>
              </p:ext>
            </p:extLst>
          </p:nvPr>
        </p:nvGraphicFramePr>
        <p:xfrm>
          <a:off x="6829246" y="260661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055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AA222E-0DEF-46F1-9496-393254192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2" y="308684"/>
            <a:ext cx="2209897" cy="5043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EF09FCE-730E-43D8-892D-8E3EEFFB6060}"/>
              </a:ext>
            </a:extLst>
          </p:cNvPr>
          <p:cNvSpPr/>
          <p:nvPr/>
        </p:nvSpPr>
        <p:spPr>
          <a:xfrm>
            <a:off x="186077" y="308684"/>
            <a:ext cx="246144" cy="5043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C44B30-1307-49C8-B369-7257FEBB2CB5}"/>
              </a:ext>
            </a:extLst>
          </p:cNvPr>
          <p:cNvSpPr txBox="1"/>
          <p:nvPr/>
        </p:nvSpPr>
        <p:spPr>
          <a:xfrm>
            <a:off x="3902195" y="782486"/>
            <a:ext cx="502021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6600">
                <a:solidFill>
                  <a:schemeClr val="bg1"/>
                </a:solidFill>
                <a:latin typeface="Frontage Outline"/>
              </a:rPr>
              <a:t>Estado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8475D-388F-4661-99E0-0F4E092849CE}"/>
              </a:ext>
            </a:extLst>
          </p:cNvPr>
          <p:cNvSpPr txBox="1"/>
          <p:nvPr/>
        </p:nvSpPr>
        <p:spPr>
          <a:xfrm>
            <a:off x="6938513" y="1633268"/>
            <a:ext cx="504357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C000"/>
                </a:solidFill>
                <a:latin typeface="Freestyle Script"/>
              </a:rPr>
              <a:t>del </a:t>
            </a:r>
            <a:r>
              <a:rPr lang="en-US" sz="4800" err="1">
                <a:solidFill>
                  <a:srgbClr val="FFC000"/>
                </a:solidFill>
                <a:latin typeface="Freestyle Script"/>
              </a:rPr>
              <a:t>arte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16CCCD3-B63A-4CE0-B98F-172F9470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89" y="3837029"/>
            <a:ext cx="4770407" cy="1426809"/>
          </a:xfrm>
          <a:prstGeom prst="rect">
            <a:avLst/>
          </a:prstGeom>
        </p:spPr>
      </p:pic>
      <p:pic>
        <p:nvPicPr>
          <p:cNvPr id="8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B3277A5F-1D6C-4957-AABE-5B525325D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702" y="2844896"/>
            <a:ext cx="2743200" cy="277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0B06B-4EC2-4375-A97D-C5BD9984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>
              <a:spcBef>
                <a:spcPts val="0"/>
              </a:spcBef>
            </a:pPr>
            <a:r>
              <a:rPr lang="es-MX" sz="2800">
                <a:solidFill>
                  <a:schemeClr val="bg1"/>
                </a:solidFill>
                <a:cs typeface="Calibri Light"/>
              </a:rPr>
              <a:t>Paradigma de programación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F639F-78CE-4D27-B14D-768596AE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s-MX" sz="1400">
                <a:solidFill>
                  <a:schemeClr val="bg1"/>
                </a:solidFill>
                <a:cs typeface="Calibri"/>
              </a:rPr>
              <a:t>Hemos decidido utilizar el paradigma orientado a objeto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0"/>
              </a:spcBef>
            </a:pPr>
            <a:r>
              <a:rPr lang="es-MX" sz="1400">
                <a:solidFill>
                  <a:schemeClr val="bg1"/>
                </a:solidFill>
                <a:cs typeface="Calibri"/>
              </a:rPr>
              <a:t>Es por la facilidad de mantenimiento debido a la sencillez para abstraer el problema.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>
              <a:spcBef>
                <a:spcPts val="0"/>
              </a:spcBef>
            </a:pPr>
            <a:r>
              <a:rPr lang="es-MX" sz="1400">
                <a:solidFill>
                  <a:schemeClr val="bg1"/>
                </a:solidFill>
                <a:cs typeface="Calibri"/>
              </a:rPr>
              <a:t>Es más sencillo de leer y comprender, 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s-MX" sz="1400">
                <a:solidFill>
                  <a:schemeClr val="bg1"/>
                </a:solidFill>
                <a:cs typeface="Calibri"/>
              </a:rPr>
              <a:t>Nos ayudara ya que para lograr un óptimo funcionamiento de la aplicación la dividiremos en problemas pequeños que podremos probar de manera independiente, lo cual nos ayudara a detectar posibles errores que puedan surgir.</a:t>
            </a:r>
            <a:r>
              <a:rPr lang="en-US" sz="1400">
                <a:solidFill>
                  <a:schemeClr val="bg1"/>
                </a:solidFill>
                <a:cs typeface="Calibri"/>
              </a:rPr>
              <a:t> </a:t>
            </a:r>
            <a:br>
              <a:rPr lang="en-US" sz="1400">
                <a:solidFill>
                  <a:schemeClr val="bg1"/>
                </a:solidFill>
                <a:cs typeface="Calibri"/>
              </a:rPr>
            </a:b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9532476-9DA1-477C-8F67-EB1ACAA2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73430"/>
            <a:ext cx="6250769" cy="4950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4CA97-15D3-4709-B891-3ACECF66B6F9}"/>
              </a:ext>
            </a:extLst>
          </p:cNvPr>
          <p:cNvSpPr txBox="1"/>
          <p:nvPr/>
        </p:nvSpPr>
        <p:spPr>
          <a:xfrm>
            <a:off x="4724400" y="3200400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1200" b="1">
              <a:latin typeface="Bookman Old Styl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058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453</Words>
  <Application>Microsoft Office PowerPoint</Application>
  <PresentationFormat>Widescreen</PresentationFormat>
  <Paragraphs>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amatic</vt:lpstr>
      <vt:lpstr>Arial</vt:lpstr>
      <vt:lpstr>Bauhaus 93</vt:lpstr>
      <vt:lpstr>Berlin Sans FB Demi</vt:lpstr>
      <vt:lpstr>Bookman Old Style</vt:lpstr>
      <vt:lpstr>Calibri</vt:lpstr>
      <vt:lpstr>Calibri Light</vt:lpstr>
      <vt:lpstr>Caviar Dreams</vt:lpstr>
      <vt:lpstr>Courier New</vt:lpstr>
      <vt:lpstr>Freestyle Script</vt:lpstr>
      <vt:lpstr>Frontage Outline</vt:lpstr>
      <vt:lpstr>Impact</vt:lpstr>
      <vt:lpstr>Selawik Light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Paradigma de programación</vt:lpstr>
      <vt:lpstr>PowerPoint Presentation</vt:lpstr>
      <vt:lpstr>PowerPoint Presentation</vt:lpstr>
      <vt:lpstr>PowerPoint Presentation</vt:lpstr>
      <vt:lpstr>Metricas</vt:lpstr>
      <vt:lpstr>Análisis de riesgo</vt:lpstr>
      <vt:lpstr>1.2 Reglas del negocio</vt:lpstr>
      <vt:lpstr>1.3 Requisitos funcionales</vt:lpstr>
      <vt:lpstr>1.3 Requisitos funcionales:</vt:lpstr>
      <vt:lpstr>1.4 Requerimientos funcionales</vt:lpstr>
      <vt:lpstr>Análisis de riesgos</vt:lpstr>
      <vt:lpstr>PowerPoint Presentation</vt:lpstr>
      <vt:lpstr>3.- Hoja de información de riesgos</vt:lpstr>
      <vt:lpstr>4.- Plan de contingencia</vt:lpstr>
      <vt:lpstr>Lista de actividades</vt:lpstr>
      <vt:lpstr>4.- Agenda</vt:lpstr>
      <vt:lpstr>Diagrama de Pert</vt:lpstr>
      <vt:lpstr>Recursos de software:</vt:lpstr>
      <vt:lpstr>Recursos de Hardware</vt:lpstr>
      <vt:lpstr>Organización del personal</vt:lpstr>
      <vt:lpstr>Anexos: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Anny Hernández</dc:creator>
  <cp:lastModifiedBy>Anny Hernández</cp:lastModifiedBy>
  <cp:revision>33</cp:revision>
  <dcterms:created xsi:type="dcterms:W3CDTF">2019-02-25T02:52:22Z</dcterms:created>
  <dcterms:modified xsi:type="dcterms:W3CDTF">2019-04-09T03:38:17Z</dcterms:modified>
</cp:coreProperties>
</file>